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0"/>
  </p:notesMasterIdLst>
  <p:sldIdLst>
    <p:sldId id="257" r:id="rId2"/>
    <p:sldId id="1376" r:id="rId3"/>
    <p:sldId id="1375" r:id="rId4"/>
    <p:sldId id="1380" r:id="rId5"/>
    <p:sldId id="1381" r:id="rId6"/>
    <p:sldId id="1408" r:id="rId7"/>
    <p:sldId id="1377" r:id="rId8"/>
    <p:sldId id="1372" r:id="rId9"/>
    <p:sldId id="1367" r:id="rId10"/>
    <p:sldId id="1368" r:id="rId11"/>
    <p:sldId id="746" r:id="rId12"/>
    <p:sldId id="1387" r:id="rId13"/>
    <p:sldId id="1409" r:id="rId14"/>
    <p:sldId id="1390" r:id="rId15"/>
    <p:sldId id="1394" r:id="rId16"/>
    <p:sldId id="1406" r:id="rId17"/>
    <p:sldId id="1366" r:id="rId18"/>
    <p:sldId id="750" r:id="rId19"/>
    <p:sldId id="1384" r:id="rId20"/>
    <p:sldId id="1392" r:id="rId21"/>
    <p:sldId id="1393" r:id="rId22"/>
    <p:sldId id="1402" r:id="rId23"/>
    <p:sldId id="1395" r:id="rId24"/>
    <p:sldId id="1396" r:id="rId25"/>
    <p:sldId id="1385" r:id="rId26"/>
    <p:sldId id="1398" r:id="rId27"/>
    <p:sldId id="1399" r:id="rId28"/>
    <p:sldId id="1400" r:id="rId29"/>
    <p:sldId id="1401" r:id="rId30"/>
    <p:sldId id="1378" r:id="rId31"/>
    <p:sldId id="1397" r:id="rId32"/>
    <p:sldId id="1373" r:id="rId33"/>
    <p:sldId id="1374" r:id="rId34"/>
    <p:sldId id="1364" r:id="rId35"/>
    <p:sldId id="265" r:id="rId36"/>
    <p:sldId id="1361" r:id="rId37"/>
    <p:sldId id="1403" r:id="rId38"/>
    <p:sldId id="140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F37"/>
    <a:srgbClr val="FBF011"/>
    <a:srgbClr val="E1F616"/>
    <a:srgbClr val="FFD2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C5F6B-4E8D-021C-FBD8-0038E28CD522}" v="597" dt="2020-04-19T22:37:17.772"/>
    <p1510:client id="{1B1CFD2E-5446-40DA-ADE2-4A57F1E333F6}" v="18" dt="2020-04-19T20:36:27.740"/>
    <p1510:client id="{1D6A89C8-4BCA-476B-B86A-F6E6E3DB7CA1}" v="57" dt="2020-04-20T10:54:36.060"/>
    <p1510:client id="{45A4BF80-7803-5A22-DED8-1D58233F5866}" v="215" dt="2020-04-20T08:16:59.291"/>
    <p1510:client id="{662E0BF7-BF2E-479C-8111-F95D61816369}" v="392" dt="2020-04-20T01:23:03.600"/>
    <p1510:client id="{7FFF4FA5-628B-9FFB-774D-6C16FE2406DD}" v="1" dt="2020-04-20T07:54:01.908"/>
    <p1510:client id="{83DF1FBB-D9A1-3008-9023-CA035C33B42A}" v="6" dt="2020-04-20T00:34:50.495"/>
    <p1510:client id="{9FC7B895-CA9A-45D8-8833-A57A0F159E69}" v="111" dt="2020-04-20T08:40:38.826"/>
    <p1510:client id="{BFAF7EAC-EA3F-BBBC-69B5-19C174AFC754}" v="17" dt="2020-04-20T13:01:32.396"/>
    <p1510:client id="{CFFA0769-D6E5-DE2A-D7D5-70487438FA00}" v="27" dt="2020-04-19T16:56:24.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4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awala, Anuraaj" userId="a57e7e9d-c76d-466d-9329-541caa052d23" providerId="ADAL" clId="{74A5A809-DE92-4127-A7C5-85FD61EC0D64}"/>
    <pc:docChg chg="undo custSel addSld delSld modSld sldOrd">
      <pc:chgData name="Sonawala, Anuraaj" userId="a57e7e9d-c76d-466d-9329-541caa052d23" providerId="ADAL" clId="{74A5A809-DE92-4127-A7C5-85FD61EC0D64}" dt="2020-03-24T14:44:17.225" v="47" actId="20577"/>
      <pc:docMkLst>
        <pc:docMk/>
      </pc:docMkLst>
      <pc:sldChg chg="del">
        <pc:chgData name="Sonawala, Anuraaj" userId="a57e7e9d-c76d-466d-9329-541caa052d23" providerId="ADAL" clId="{74A5A809-DE92-4127-A7C5-85FD61EC0D64}" dt="2020-03-24T13:37:27.902" v="1" actId="47"/>
        <pc:sldMkLst>
          <pc:docMk/>
          <pc:sldMk cId="109857222" sldId="256"/>
        </pc:sldMkLst>
      </pc:sldChg>
      <pc:sldChg chg="modSp add mod">
        <pc:chgData name="Sonawala, Anuraaj" userId="a57e7e9d-c76d-466d-9329-541caa052d23" providerId="ADAL" clId="{74A5A809-DE92-4127-A7C5-85FD61EC0D64}" dt="2020-03-24T13:37:32.217" v="5" actId="20577"/>
        <pc:sldMkLst>
          <pc:docMk/>
          <pc:sldMk cId="714155581" sldId="257"/>
        </pc:sldMkLst>
        <pc:spChg chg="mod">
          <ac:chgData name="Sonawala, Anuraaj" userId="a57e7e9d-c76d-466d-9329-541caa052d23" providerId="ADAL" clId="{74A5A809-DE92-4127-A7C5-85FD61EC0D64}" dt="2020-03-24T13:37:32.217" v="5" actId="20577"/>
          <ac:spMkLst>
            <pc:docMk/>
            <pc:sldMk cId="714155581" sldId="257"/>
            <ac:spMk id="13" creationId="{C39A69E6-FF4E-4063-B32C-EBB1FFF07EA4}"/>
          </ac:spMkLst>
        </pc:spChg>
      </pc:sldChg>
      <pc:sldChg chg="add">
        <pc:chgData name="Sonawala, Anuraaj" userId="a57e7e9d-c76d-466d-9329-541caa052d23" providerId="ADAL" clId="{74A5A809-DE92-4127-A7C5-85FD61EC0D64}" dt="2020-03-24T13:37:23.890" v="0"/>
        <pc:sldMkLst>
          <pc:docMk/>
          <pc:sldMk cId="1221819889" sldId="258"/>
        </pc:sldMkLst>
      </pc:sldChg>
      <pc:sldChg chg="add">
        <pc:chgData name="Sonawala, Anuraaj" userId="a57e7e9d-c76d-466d-9329-541caa052d23" providerId="ADAL" clId="{74A5A809-DE92-4127-A7C5-85FD61EC0D64}" dt="2020-03-24T13:37:23.890" v="0"/>
        <pc:sldMkLst>
          <pc:docMk/>
          <pc:sldMk cId="244422595" sldId="260"/>
        </pc:sldMkLst>
      </pc:sldChg>
      <pc:sldChg chg="add">
        <pc:chgData name="Sonawala, Anuraaj" userId="a57e7e9d-c76d-466d-9329-541caa052d23" providerId="ADAL" clId="{74A5A809-DE92-4127-A7C5-85FD61EC0D64}" dt="2020-03-24T13:37:23.890" v="0"/>
        <pc:sldMkLst>
          <pc:docMk/>
          <pc:sldMk cId="1694197599" sldId="263"/>
        </pc:sldMkLst>
      </pc:sldChg>
      <pc:sldChg chg="add">
        <pc:chgData name="Sonawala, Anuraaj" userId="a57e7e9d-c76d-466d-9329-541caa052d23" providerId="ADAL" clId="{74A5A809-DE92-4127-A7C5-85FD61EC0D64}" dt="2020-03-24T13:37:23.890" v="0"/>
        <pc:sldMkLst>
          <pc:docMk/>
          <pc:sldMk cId="3562733770" sldId="265"/>
        </pc:sldMkLst>
      </pc:sldChg>
      <pc:sldChg chg="add">
        <pc:chgData name="Sonawala, Anuraaj" userId="a57e7e9d-c76d-466d-9329-541caa052d23" providerId="ADAL" clId="{74A5A809-DE92-4127-A7C5-85FD61EC0D64}" dt="2020-03-24T13:37:23.890" v="0"/>
        <pc:sldMkLst>
          <pc:docMk/>
          <pc:sldMk cId="4163290208" sldId="725"/>
        </pc:sldMkLst>
      </pc:sldChg>
      <pc:sldChg chg="addSp delSp modSp add mod">
        <pc:chgData name="Sonawala, Anuraaj" userId="a57e7e9d-c76d-466d-9329-541caa052d23" providerId="ADAL" clId="{74A5A809-DE92-4127-A7C5-85FD61EC0D64}" dt="2020-03-24T14:43:24.212" v="35" actId="14100"/>
        <pc:sldMkLst>
          <pc:docMk/>
          <pc:sldMk cId="1154996945" sldId="736"/>
        </pc:sldMkLst>
        <pc:picChg chg="add del mod">
          <ac:chgData name="Sonawala, Anuraaj" userId="a57e7e9d-c76d-466d-9329-541caa052d23" providerId="ADAL" clId="{74A5A809-DE92-4127-A7C5-85FD61EC0D64}" dt="2020-03-24T14:43:13.118" v="30" actId="478"/>
          <ac:picMkLst>
            <pc:docMk/>
            <pc:sldMk cId="1154996945" sldId="736"/>
            <ac:picMk id="3" creationId="{F109C2B3-4AE7-44C8-AE63-BBFC93F3F277}"/>
          </ac:picMkLst>
        </pc:picChg>
        <pc:picChg chg="add mod">
          <ac:chgData name="Sonawala, Anuraaj" userId="a57e7e9d-c76d-466d-9329-541caa052d23" providerId="ADAL" clId="{74A5A809-DE92-4127-A7C5-85FD61EC0D64}" dt="2020-03-24T14:43:24.212" v="35" actId="14100"/>
          <ac:picMkLst>
            <pc:docMk/>
            <pc:sldMk cId="1154996945" sldId="736"/>
            <ac:picMk id="5" creationId="{0BAC2766-96F0-45B1-82A7-790CB5D82F9E}"/>
          </ac:picMkLst>
        </pc:picChg>
        <pc:picChg chg="del">
          <ac:chgData name="Sonawala, Anuraaj" userId="a57e7e9d-c76d-466d-9329-541caa052d23" providerId="ADAL" clId="{74A5A809-DE92-4127-A7C5-85FD61EC0D64}" dt="2020-03-24T13:38:12.002" v="6" actId="478"/>
          <ac:picMkLst>
            <pc:docMk/>
            <pc:sldMk cId="1154996945" sldId="736"/>
            <ac:picMk id="5" creationId="{93544F08-1AA6-450E-8FF7-17A2DEEEA6D6}"/>
          </ac:picMkLst>
        </pc:picChg>
      </pc:sldChg>
      <pc:sldChg chg="add">
        <pc:chgData name="Sonawala, Anuraaj" userId="a57e7e9d-c76d-466d-9329-541caa052d23" providerId="ADAL" clId="{74A5A809-DE92-4127-A7C5-85FD61EC0D64}" dt="2020-03-24T13:37:23.890" v="0"/>
        <pc:sldMkLst>
          <pc:docMk/>
          <pc:sldMk cId="948654945" sldId="746"/>
        </pc:sldMkLst>
      </pc:sldChg>
      <pc:sldChg chg="add">
        <pc:chgData name="Sonawala, Anuraaj" userId="a57e7e9d-c76d-466d-9329-541caa052d23" providerId="ADAL" clId="{74A5A809-DE92-4127-A7C5-85FD61EC0D64}" dt="2020-03-24T13:37:23.890" v="0"/>
        <pc:sldMkLst>
          <pc:docMk/>
          <pc:sldMk cId="74612874" sldId="750"/>
        </pc:sldMkLst>
      </pc:sldChg>
      <pc:sldChg chg="add ord">
        <pc:chgData name="Sonawala, Anuraaj" userId="a57e7e9d-c76d-466d-9329-541caa052d23" providerId="ADAL" clId="{74A5A809-DE92-4127-A7C5-85FD61EC0D64}" dt="2020-03-24T13:47:09.975" v="22" actId="20578"/>
        <pc:sldMkLst>
          <pc:docMk/>
          <pc:sldMk cId="2510768163" sldId="1361"/>
        </pc:sldMkLst>
      </pc:sldChg>
      <pc:sldChg chg="add">
        <pc:chgData name="Sonawala, Anuraaj" userId="a57e7e9d-c76d-466d-9329-541caa052d23" providerId="ADAL" clId="{74A5A809-DE92-4127-A7C5-85FD61EC0D64}" dt="2020-03-24T13:37:23.890" v="0"/>
        <pc:sldMkLst>
          <pc:docMk/>
          <pc:sldMk cId="1554986836" sldId="1362"/>
        </pc:sldMkLst>
      </pc:sldChg>
      <pc:sldChg chg="add">
        <pc:chgData name="Sonawala, Anuraaj" userId="a57e7e9d-c76d-466d-9329-541caa052d23" providerId="ADAL" clId="{74A5A809-DE92-4127-A7C5-85FD61EC0D64}" dt="2020-03-24T13:37:23.890" v="0"/>
        <pc:sldMkLst>
          <pc:docMk/>
          <pc:sldMk cId="3246314047" sldId="1364"/>
        </pc:sldMkLst>
      </pc:sldChg>
      <pc:sldChg chg="add">
        <pc:chgData name="Sonawala, Anuraaj" userId="a57e7e9d-c76d-466d-9329-541caa052d23" providerId="ADAL" clId="{74A5A809-DE92-4127-A7C5-85FD61EC0D64}" dt="2020-03-24T13:37:23.890" v="0"/>
        <pc:sldMkLst>
          <pc:docMk/>
          <pc:sldMk cId="1119329345" sldId="1366"/>
        </pc:sldMkLst>
      </pc:sldChg>
      <pc:sldChg chg="modSp add mod">
        <pc:chgData name="Sonawala, Anuraaj" userId="a57e7e9d-c76d-466d-9329-541caa052d23" providerId="ADAL" clId="{74A5A809-DE92-4127-A7C5-85FD61EC0D64}" dt="2020-03-24T14:40:03.180" v="29" actId="20577"/>
        <pc:sldMkLst>
          <pc:docMk/>
          <pc:sldMk cId="337972755" sldId="1367"/>
        </pc:sldMkLst>
        <pc:spChg chg="mod">
          <ac:chgData name="Sonawala, Anuraaj" userId="a57e7e9d-c76d-466d-9329-541caa052d23" providerId="ADAL" clId="{74A5A809-DE92-4127-A7C5-85FD61EC0D64}" dt="2020-03-24T14:40:03.180" v="29" actId="20577"/>
          <ac:spMkLst>
            <pc:docMk/>
            <pc:sldMk cId="337972755" sldId="1367"/>
            <ac:spMk id="28" creationId="{7338FC1F-D114-4A81-9FAF-72A3B02E6801}"/>
          </ac:spMkLst>
        </pc:spChg>
      </pc:sldChg>
      <pc:sldChg chg="add">
        <pc:chgData name="Sonawala, Anuraaj" userId="a57e7e9d-c76d-466d-9329-541caa052d23" providerId="ADAL" clId="{74A5A809-DE92-4127-A7C5-85FD61EC0D64}" dt="2020-03-24T13:37:23.890" v="0"/>
        <pc:sldMkLst>
          <pc:docMk/>
          <pc:sldMk cId="3275315118" sldId="1368"/>
        </pc:sldMkLst>
      </pc:sldChg>
      <pc:sldChg chg="add">
        <pc:chgData name="Sonawala, Anuraaj" userId="a57e7e9d-c76d-466d-9329-541caa052d23" providerId="ADAL" clId="{74A5A809-DE92-4127-A7C5-85FD61EC0D64}" dt="2020-03-24T13:37:23.890" v="0"/>
        <pc:sldMkLst>
          <pc:docMk/>
          <pc:sldMk cId="567194245" sldId="1369"/>
        </pc:sldMkLst>
      </pc:sldChg>
      <pc:sldChg chg="addSp delSp modSp add mod">
        <pc:chgData name="Sonawala, Anuraaj" userId="a57e7e9d-c76d-466d-9329-541caa052d23" providerId="ADAL" clId="{74A5A809-DE92-4127-A7C5-85FD61EC0D64}" dt="2020-03-24T13:38:57.642" v="13" actId="1076"/>
        <pc:sldMkLst>
          <pc:docMk/>
          <pc:sldMk cId="943300543" sldId="1370"/>
        </pc:sldMkLst>
        <pc:picChg chg="del">
          <ac:chgData name="Sonawala, Anuraaj" userId="a57e7e9d-c76d-466d-9329-541caa052d23" providerId="ADAL" clId="{74A5A809-DE92-4127-A7C5-85FD61EC0D64}" dt="2020-03-24T13:38:29.505" v="10" actId="478"/>
          <ac:picMkLst>
            <pc:docMk/>
            <pc:sldMk cId="943300543" sldId="1370"/>
            <ac:picMk id="3" creationId="{2AC74264-6387-4E65-8914-98A9BCA4FC08}"/>
          </ac:picMkLst>
        </pc:picChg>
        <pc:picChg chg="add mod">
          <ac:chgData name="Sonawala, Anuraaj" userId="a57e7e9d-c76d-466d-9329-541caa052d23" providerId="ADAL" clId="{74A5A809-DE92-4127-A7C5-85FD61EC0D64}" dt="2020-03-24T13:38:57.642" v="13" actId="1076"/>
          <ac:picMkLst>
            <pc:docMk/>
            <pc:sldMk cId="943300543" sldId="1370"/>
            <ac:picMk id="5" creationId="{FA269533-45E4-45C1-88E4-F694A6DDA3B5}"/>
          </ac:picMkLst>
        </pc:picChg>
      </pc:sldChg>
      <pc:sldChg chg="addSp delSp modSp add mod">
        <pc:chgData name="Sonawala, Anuraaj" userId="a57e7e9d-c76d-466d-9329-541caa052d23" providerId="ADAL" clId="{74A5A809-DE92-4127-A7C5-85FD61EC0D64}" dt="2020-03-24T13:46:25.806" v="19" actId="1076"/>
        <pc:sldMkLst>
          <pc:docMk/>
          <pc:sldMk cId="4244885128" sldId="1371"/>
        </pc:sldMkLst>
        <pc:picChg chg="add mod">
          <ac:chgData name="Sonawala, Anuraaj" userId="a57e7e9d-c76d-466d-9329-541caa052d23" providerId="ADAL" clId="{74A5A809-DE92-4127-A7C5-85FD61EC0D64}" dt="2020-03-24T13:46:25.806" v="19" actId="1076"/>
          <ac:picMkLst>
            <pc:docMk/>
            <pc:sldMk cId="4244885128" sldId="1371"/>
            <ac:picMk id="3" creationId="{9D701054-3662-4565-A324-A02A9E473DEE}"/>
          </ac:picMkLst>
        </pc:picChg>
        <pc:picChg chg="del">
          <ac:chgData name="Sonawala, Anuraaj" userId="a57e7e9d-c76d-466d-9329-541caa052d23" providerId="ADAL" clId="{74A5A809-DE92-4127-A7C5-85FD61EC0D64}" dt="2020-03-24T13:39:40.668" v="14" actId="478"/>
          <ac:picMkLst>
            <pc:docMk/>
            <pc:sldMk cId="4244885128" sldId="1371"/>
            <ac:picMk id="5" creationId="{9941005A-8C2B-4341-952D-747667900423}"/>
          </ac:picMkLst>
        </pc:picChg>
      </pc:sldChg>
      <pc:sldChg chg="delSp modSp mod">
        <pc:chgData name="Sonawala, Anuraaj" userId="a57e7e9d-c76d-466d-9329-541caa052d23" providerId="ADAL" clId="{74A5A809-DE92-4127-A7C5-85FD61EC0D64}" dt="2020-03-24T14:44:17.225" v="47" actId="20577"/>
        <pc:sldMkLst>
          <pc:docMk/>
          <pc:sldMk cId="1532234873" sldId="1372"/>
        </pc:sldMkLst>
        <pc:spChg chg="mod">
          <ac:chgData name="Sonawala, Anuraaj" userId="a57e7e9d-c76d-466d-9329-541caa052d23" providerId="ADAL" clId="{74A5A809-DE92-4127-A7C5-85FD61EC0D64}" dt="2020-03-24T14:44:17.225" v="47" actId="20577"/>
          <ac:spMkLst>
            <pc:docMk/>
            <pc:sldMk cId="1532234873" sldId="1372"/>
            <ac:spMk id="26" creationId="{B52CEA67-0CAE-49B6-AA51-3AE8645E7B28}"/>
          </ac:spMkLst>
        </pc:spChg>
        <pc:spChg chg="del">
          <ac:chgData name="Sonawala, Anuraaj" userId="a57e7e9d-c76d-466d-9329-541caa052d23" providerId="ADAL" clId="{74A5A809-DE92-4127-A7C5-85FD61EC0D64}" dt="2020-03-24T14:44:05.182" v="36" actId="478"/>
          <ac:spMkLst>
            <pc:docMk/>
            <pc:sldMk cId="1532234873" sldId="1372"/>
            <ac:spMk id="28" creationId="{9876B4EC-8CC9-4B41-AF57-C1B377BCC9AB}"/>
          </ac:spMkLst>
        </pc:spChg>
        <pc:spChg chg="mod">
          <ac:chgData name="Sonawala, Anuraaj" userId="a57e7e9d-c76d-466d-9329-541caa052d23" providerId="ADAL" clId="{74A5A809-DE92-4127-A7C5-85FD61EC0D64}" dt="2020-03-24T14:44:13.054" v="38" actId="207"/>
          <ac:spMkLst>
            <pc:docMk/>
            <pc:sldMk cId="1532234873" sldId="1372"/>
            <ac:spMk id="39" creationId="{6967D5CA-59BA-4FAE-9895-E3EE3E89C41A}"/>
          </ac:spMkLst>
        </pc:spChg>
      </pc:sldChg>
    </pc:docChg>
  </pc:docChgLst>
  <pc:docChgLst>
    <pc:chgData name="Wei, Robert" userId="S::kwei8@emory.edu::b4304c48-55b3-43ef-b01f-936fb167c35d" providerId="AD" clId="Web-{040F0FB1-97BE-D4A9-C78A-CBE49B67CB1B}"/>
    <pc:docChg chg="delSld modSld">
      <pc:chgData name="Wei, Robert" userId="S::kwei8@emory.edu::b4304c48-55b3-43ef-b01f-936fb167c35d" providerId="AD" clId="Web-{040F0FB1-97BE-D4A9-C78A-CBE49B67CB1B}" dt="2020-03-27T05:28:02.071" v="7"/>
      <pc:docMkLst>
        <pc:docMk/>
      </pc:docMkLst>
      <pc:sldChg chg="del">
        <pc:chgData name="Wei, Robert" userId="S::kwei8@emory.edu::b4304c48-55b3-43ef-b01f-936fb167c35d" providerId="AD" clId="Web-{040F0FB1-97BE-D4A9-C78A-CBE49B67CB1B}" dt="2020-03-27T05:27:55.899" v="0"/>
        <pc:sldMkLst>
          <pc:docMk/>
          <pc:sldMk cId="2663056863" sldId="1379"/>
        </pc:sldMkLst>
      </pc:sldChg>
      <pc:sldChg chg="modSp">
        <pc:chgData name="Wei, Robert" userId="S::kwei8@emory.edu::b4304c48-55b3-43ef-b01f-936fb167c35d" providerId="AD" clId="Web-{040F0FB1-97BE-D4A9-C78A-CBE49B67CB1B}" dt="2020-03-27T05:28:02.071" v="7"/>
        <pc:sldMkLst>
          <pc:docMk/>
          <pc:sldMk cId="1968183866" sldId="1397"/>
        </pc:sldMkLst>
        <pc:spChg chg="mod">
          <ac:chgData name="Wei, Robert" userId="S::kwei8@emory.edu::b4304c48-55b3-43ef-b01f-936fb167c35d" providerId="AD" clId="Web-{040F0FB1-97BE-D4A9-C78A-CBE49B67CB1B}" dt="2020-03-27T05:28:02.071" v="7"/>
          <ac:spMkLst>
            <pc:docMk/>
            <pc:sldMk cId="1968183866" sldId="1397"/>
            <ac:spMk id="4" creationId="{25983080-1DD0-4AD0-B5F4-35CF5E177CFE}"/>
          </ac:spMkLst>
        </pc:spChg>
      </pc:sldChg>
    </pc:docChg>
  </pc:docChgLst>
  <pc:docChgLst>
    <pc:chgData name="Kumar, Mayur" userId="S::mkuma46@emory.edu::79d145e6-bd11-46a5-b5a4-7b853c56281a" providerId="AD" clId="Web-{44715C3C-9A56-F6BA-7477-46A4E3B4D689}"/>
    <pc:docChg chg="modSld sldOrd">
      <pc:chgData name="Kumar, Mayur" userId="S::mkuma46@emory.edu::79d145e6-bd11-46a5-b5a4-7b853c56281a" providerId="AD" clId="Web-{44715C3C-9A56-F6BA-7477-46A4E3B4D689}" dt="2020-03-24T14:43:55.535" v="10"/>
      <pc:docMkLst>
        <pc:docMk/>
      </pc:docMkLst>
      <pc:sldChg chg="delSp modSp">
        <pc:chgData name="Kumar, Mayur" userId="S::mkuma46@emory.edu::79d145e6-bd11-46a5-b5a4-7b853c56281a" providerId="AD" clId="Web-{44715C3C-9A56-F6BA-7477-46A4E3B4D689}" dt="2020-03-24T14:38:15.226" v="9" actId="20577"/>
        <pc:sldMkLst>
          <pc:docMk/>
          <pc:sldMk cId="1694197599" sldId="263"/>
        </pc:sldMkLst>
        <pc:spChg chg="mod">
          <ac:chgData name="Kumar, Mayur" userId="S::mkuma46@emory.edu::79d145e6-bd11-46a5-b5a4-7b853c56281a" providerId="AD" clId="Web-{44715C3C-9A56-F6BA-7477-46A4E3B4D689}" dt="2020-03-24T14:38:15.226" v="9" actId="20577"/>
          <ac:spMkLst>
            <pc:docMk/>
            <pc:sldMk cId="1694197599" sldId="263"/>
            <ac:spMk id="16" creationId="{373D8C29-0015-4417-A6F8-75CA8E9A4A18}"/>
          </ac:spMkLst>
        </pc:spChg>
        <pc:spChg chg="mod">
          <ac:chgData name="Kumar, Mayur" userId="S::mkuma46@emory.edu::79d145e6-bd11-46a5-b5a4-7b853c56281a" providerId="AD" clId="Web-{44715C3C-9A56-F6BA-7477-46A4E3B4D689}" dt="2020-03-24T14:37:37.129" v="4" actId="20577"/>
          <ac:spMkLst>
            <pc:docMk/>
            <pc:sldMk cId="1694197599" sldId="263"/>
            <ac:spMk id="26" creationId="{A7AD14C1-E34C-4C4E-AFA1-CC07834A75D7}"/>
          </ac:spMkLst>
        </pc:spChg>
        <pc:spChg chg="mod">
          <ac:chgData name="Kumar, Mayur" userId="S::mkuma46@emory.edu::79d145e6-bd11-46a5-b5a4-7b853c56281a" providerId="AD" clId="Web-{44715C3C-9A56-F6BA-7477-46A4E3B4D689}" dt="2020-03-24T14:37:42.489" v="6" actId="20577"/>
          <ac:spMkLst>
            <pc:docMk/>
            <pc:sldMk cId="1694197599" sldId="263"/>
            <ac:spMk id="34" creationId="{07C58B53-62CA-443E-8DE3-926702866945}"/>
          </ac:spMkLst>
        </pc:spChg>
        <pc:picChg chg="del">
          <ac:chgData name="Kumar, Mayur" userId="S::mkuma46@emory.edu::79d145e6-bd11-46a5-b5a4-7b853c56281a" providerId="AD" clId="Web-{44715C3C-9A56-F6BA-7477-46A4E3B4D689}" dt="2020-03-24T14:37:27.004" v="0"/>
          <ac:picMkLst>
            <pc:docMk/>
            <pc:sldMk cId="1694197599" sldId="263"/>
            <ac:picMk id="4" creationId="{0D8C54B7-4B3C-41BF-B8DD-7864976C8A36}"/>
          </ac:picMkLst>
        </pc:picChg>
        <pc:picChg chg="del">
          <ac:chgData name="Kumar, Mayur" userId="S::mkuma46@emory.edu::79d145e6-bd11-46a5-b5a4-7b853c56281a" providerId="AD" clId="Web-{44715C3C-9A56-F6BA-7477-46A4E3B4D689}" dt="2020-03-24T14:37:29.066" v="1"/>
          <ac:picMkLst>
            <pc:docMk/>
            <pc:sldMk cId="1694197599" sldId="263"/>
            <ac:picMk id="5" creationId="{D9F9C65F-FA9E-49E2-B17F-068159445B2C}"/>
          </ac:picMkLst>
        </pc:picChg>
        <pc:picChg chg="del">
          <ac:chgData name="Kumar, Mayur" userId="S::mkuma46@emory.edu::79d145e6-bd11-46a5-b5a4-7b853c56281a" providerId="AD" clId="Web-{44715C3C-9A56-F6BA-7477-46A4E3B4D689}" dt="2020-03-24T14:37:31.363" v="2"/>
          <ac:picMkLst>
            <pc:docMk/>
            <pc:sldMk cId="1694197599" sldId="263"/>
            <ac:picMk id="6" creationId="{23A1BA96-C7F7-4AA5-9A6D-3B886FC33848}"/>
          </ac:picMkLst>
        </pc:picChg>
      </pc:sldChg>
      <pc:sldChg chg="ord">
        <pc:chgData name="Kumar, Mayur" userId="S::mkuma46@emory.edu::79d145e6-bd11-46a5-b5a4-7b853c56281a" providerId="AD" clId="Web-{44715C3C-9A56-F6BA-7477-46A4E3B4D689}" dt="2020-03-24T14:43:55.535" v="10"/>
        <pc:sldMkLst>
          <pc:docMk/>
          <pc:sldMk cId="3246314047" sldId="1364"/>
        </pc:sldMkLst>
      </pc:sldChg>
    </pc:docChg>
  </pc:docChgLst>
  <pc:docChgLst>
    <pc:chgData name="Sonawala, Anuraaj" userId="a57e7e9d-c76d-466d-9329-541caa052d23" providerId="ADAL" clId="{1D6A89C8-4BCA-476B-B86A-F6E6E3DB7CA1}"/>
    <pc:docChg chg="undo custSel modSld sldOrd">
      <pc:chgData name="Sonawala, Anuraaj" userId="a57e7e9d-c76d-466d-9329-541caa052d23" providerId="ADAL" clId="{1D6A89C8-4BCA-476B-B86A-F6E6E3DB7CA1}" dt="2020-04-20T10:54:36.060" v="69" actId="164"/>
      <pc:docMkLst>
        <pc:docMk/>
      </pc:docMkLst>
      <pc:sldChg chg="ord">
        <pc:chgData name="Sonawala, Anuraaj" userId="a57e7e9d-c76d-466d-9329-541caa052d23" providerId="ADAL" clId="{1D6A89C8-4BCA-476B-B86A-F6E6E3DB7CA1}" dt="2020-04-08T14:11:02.057" v="3"/>
        <pc:sldMkLst>
          <pc:docMk/>
          <pc:sldMk cId="2486800268" sldId="1385"/>
        </pc:sldMkLst>
      </pc:sldChg>
      <pc:sldChg chg="modSp mod">
        <pc:chgData name="Sonawala, Anuraaj" userId="a57e7e9d-c76d-466d-9329-541caa052d23" providerId="ADAL" clId="{1D6A89C8-4BCA-476B-B86A-F6E6E3DB7CA1}" dt="2020-04-08T14:57:15.351" v="16" actId="20577"/>
        <pc:sldMkLst>
          <pc:docMk/>
          <pc:sldMk cId="3729498316" sldId="1391"/>
        </pc:sldMkLst>
        <pc:spChg chg="mod">
          <ac:chgData name="Sonawala, Anuraaj" userId="a57e7e9d-c76d-466d-9329-541caa052d23" providerId="ADAL" clId="{1D6A89C8-4BCA-476B-B86A-F6E6E3DB7CA1}" dt="2020-04-08T14:57:15.351" v="16" actId="20577"/>
          <ac:spMkLst>
            <pc:docMk/>
            <pc:sldMk cId="3729498316" sldId="1391"/>
            <ac:spMk id="8" creationId="{DDC3DC72-2CEA-4EA7-B959-529F13D4D1EC}"/>
          </ac:spMkLst>
        </pc:spChg>
      </pc:sldChg>
      <pc:sldChg chg="modSp mod">
        <pc:chgData name="Sonawala, Anuraaj" userId="a57e7e9d-c76d-466d-9329-541caa052d23" providerId="ADAL" clId="{1D6A89C8-4BCA-476B-B86A-F6E6E3DB7CA1}" dt="2020-04-08T14:57:20.230" v="17" actId="20577"/>
        <pc:sldMkLst>
          <pc:docMk/>
          <pc:sldMk cId="4015902524" sldId="1394"/>
        </pc:sldMkLst>
        <pc:spChg chg="mod">
          <ac:chgData name="Sonawala, Anuraaj" userId="a57e7e9d-c76d-466d-9329-541caa052d23" providerId="ADAL" clId="{1D6A89C8-4BCA-476B-B86A-F6E6E3DB7CA1}" dt="2020-04-08T14:57:20.230" v="17" actId="20577"/>
          <ac:spMkLst>
            <pc:docMk/>
            <pc:sldMk cId="4015902524" sldId="1394"/>
            <ac:spMk id="11" creationId="{5DD0BCC0-1521-4A71-979E-F86E07D4F3EF}"/>
          </ac:spMkLst>
        </pc:spChg>
      </pc:sldChg>
      <pc:sldChg chg="ord">
        <pc:chgData name="Sonawala, Anuraaj" userId="a57e7e9d-c76d-466d-9329-541caa052d23" providerId="ADAL" clId="{1D6A89C8-4BCA-476B-B86A-F6E6E3DB7CA1}" dt="2020-04-08T14:12:28.341" v="15"/>
        <pc:sldMkLst>
          <pc:docMk/>
          <pc:sldMk cId="2372240180" sldId="1395"/>
        </pc:sldMkLst>
      </pc:sldChg>
      <pc:sldChg chg="ord">
        <pc:chgData name="Sonawala, Anuraaj" userId="a57e7e9d-c76d-466d-9329-541caa052d23" providerId="ADAL" clId="{1D6A89C8-4BCA-476B-B86A-F6E6E3DB7CA1}" dt="2020-04-08T14:12:26.131" v="13"/>
        <pc:sldMkLst>
          <pc:docMk/>
          <pc:sldMk cId="4122815667" sldId="1396"/>
        </pc:sldMkLst>
      </pc:sldChg>
      <pc:sldChg chg="addSp delSp">
        <pc:chgData name="Sonawala, Anuraaj" userId="a57e7e9d-c76d-466d-9329-541caa052d23" providerId="ADAL" clId="{1D6A89C8-4BCA-476B-B86A-F6E6E3DB7CA1}" dt="2020-04-20T08:18:29.503" v="58"/>
        <pc:sldMkLst>
          <pc:docMk/>
          <pc:sldMk cId="3809288718" sldId="1398"/>
        </pc:sldMkLst>
        <pc:picChg chg="add del">
          <ac:chgData name="Sonawala, Anuraaj" userId="a57e7e9d-c76d-466d-9329-541caa052d23" providerId="ADAL" clId="{1D6A89C8-4BCA-476B-B86A-F6E6E3DB7CA1}" dt="2020-04-20T08:18:29.503" v="58"/>
          <ac:picMkLst>
            <pc:docMk/>
            <pc:sldMk cId="3809288718" sldId="1398"/>
            <ac:picMk id="2" creationId="{4F91C673-ADE0-4103-9045-5486BF97C78F}"/>
          </ac:picMkLst>
        </pc:picChg>
      </pc:sldChg>
      <pc:sldChg chg="addSp delSp modSp mod">
        <pc:chgData name="Sonawala, Anuraaj" userId="a57e7e9d-c76d-466d-9329-541caa052d23" providerId="ADAL" clId="{1D6A89C8-4BCA-476B-B86A-F6E6E3DB7CA1}" dt="2020-04-20T08:14:11.805" v="52" actId="1076"/>
        <pc:sldMkLst>
          <pc:docMk/>
          <pc:sldMk cId="998586349" sldId="1399"/>
        </pc:sldMkLst>
        <pc:picChg chg="add del mod">
          <ac:chgData name="Sonawala, Anuraaj" userId="a57e7e9d-c76d-466d-9329-541caa052d23" providerId="ADAL" clId="{1D6A89C8-4BCA-476B-B86A-F6E6E3DB7CA1}" dt="2020-04-20T08:14:01.274" v="46" actId="478"/>
          <ac:picMkLst>
            <pc:docMk/>
            <pc:sldMk cId="998586349" sldId="1399"/>
            <ac:picMk id="2" creationId="{E07E031A-FA22-4757-8E14-328391B608B0}"/>
          </ac:picMkLst>
        </pc:picChg>
        <pc:picChg chg="del">
          <ac:chgData name="Sonawala, Anuraaj" userId="a57e7e9d-c76d-466d-9329-541caa052d23" providerId="ADAL" clId="{1D6A89C8-4BCA-476B-B86A-F6E6E3DB7CA1}" dt="2020-04-08T14:11:08.398" v="4" actId="478"/>
          <ac:picMkLst>
            <pc:docMk/>
            <pc:sldMk cId="998586349" sldId="1399"/>
            <ac:picMk id="3" creationId="{6DBEDA56-D568-4AD9-9DD0-0647994CC7F7}"/>
          </ac:picMkLst>
        </pc:picChg>
        <pc:picChg chg="add mod">
          <ac:chgData name="Sonawala, Anuraaj" userId="a57e7e9d-c76d-466d-9329-541caa052d23" providerId="ADAL" clId="{1D6A89C8-4BCA-476B-B86A-F6E6E3DB7CA1}" dt="2020-04-20T08:14:11.805" v="52" actId="1076"/>
          <ac:picMkLst>
            <pc:docMk/>
            <pc:sldMk cId="998586349" sldId="1399"/>
            <ac:picMk id="3" creationId="{7AC95BEF-EC0E-4FC5-8013-91D8F72D82E0}"/>
          </ac:picMkLst>
        </pc:picChg>
      </pc:sldChg>
      <pc:sldChg chg="addSp delSp modSp mod">
        <pc:chgData name="Sonawala, Anuraaj" userId="a57e7e9d-c76d-466d-9329-541caa052d23" providerId="ADAL" clId="{1D6A89C8-4BCA-476B-B86A-F6E6E3DB7CA1}" dt="2020-04-20T08:14:45.139" v="56" actId="1076"/>
        <pc:sldMkLst>
          <pc:docMk/>
          <pc:sldMk cId="3315163177" sldId="1400"/>
        </pc:sldMkLst>
        <pc:picChg chg="del">
          <ac:chgData name="Sonawala, Anuraaj" userId="a57e7e9d-c76d-466d-9329-541caa052d23" providerId="ADAL" clId="{1D6A89C8-4BCA-476B-B86A-F6E6E3DB7CA1}" dt="2020-04-20T08:14:14.273" v="53" actId="478"/>
          <ac:picMkLst>
            <pc:docMk/>
            <pc:sldMk cId="3315163177" sldId="1400"/>
            <ac:picMk id="2" creationId="{EF691F94-DD1A-4F36-980E-8BE318B31E45}"/>
          </ac:picMkLst>
        </pc:picChg>
        <pc:picChg chg="add mod">
          <ac:chgData name="Sonawala, Anuraaj" userId="a57e7e9d-c76d-466d-9329-541caa052d23" providerId="ADAL" clId="{1D6A89C8-4BCA-476B-B86A-F6E6E3DB7CA1}" dt="2020-04-20T08:14:45.139" v="56" actId="1076"/>
          <ac:picMkLst>
            <pc:docMk/>
            <pc:sldMk cId="3315163177" sldId="1400"/>
            <ac:picMk id="3" creationId="{356046C0-4ADE-40FC-8F28-042518B794BF}"/>
          </ac:picMkLst>
        </pc:picChg>
      </pc:sldChg>
      <pc:sldChg chg="addSp delSp modSp mod">
        <pc:chgData name="Sonawala, Anuraaj" userId="a57e7e9d-c76d-466d-9329-541caa052d23" providerId="ADAL" clId="{1D6A89C8-4BCA-476B-B86A-F6E6E3DB7CA1}" dt="2020-04-20T10:54:36.060" v="69" actId="164"/>
        <pc:sldMkLst>
          <pc:docMk/>
          <pc:sldMk cId="1556056205" sldId="1401"/>
        </pc:sldMkLst>
        <pc:spChg chg="mod">
          <ac:chgData name="Sonawala, Anuraaj" userId="a57e7e9d-c76d-466d-9329-541caa052d23" providerId="ADAL" clId="{1D6A89C8-4BCA-476B-B86A-F6E6E3DB7CA1}" dt="2020-04-20T10:54:36.060" v="69" actId="164"/>
          <ac:spMkLst>
            <pc:docMk/>
            <pc:sldMk cId="1556056205" sldId="1401"/>
            <ac:spMk id="3" creationId="{2ACC035C-3BCE-4F3C-8D93-6806401CD0A1}"/>
          </ac:spMkLst>
        </pc:spChg>
        <pc:spChg chg="mod">
          <ac:chgData name="Sonawala, Anuraaj" userId="a57e7e9d-c76d-466d-9329-541caa052d23" providerId="ADAL" clId="{1D6A89C8-4BCA-476B-B86A-F6E6E3DB7CA1}" dt="2020-04-20T10:54:36.060" v="69" actId="164"/>
          <ac:spMkLst>
            <pc:docMk/>
            <pc:sldMk cId="1556056205" sldId="1401"/>
            <ac:spMk id="4" creationId="{17C9FA97-A70A-4D11-AFBE-D15781D0D16B}"/>
          </ac:spMkLst>
        </pc:spChg>
        <pc:grpChg chg="add mod">
          <ac:chgData name="Sonawala, Anuraaj" userId="a57e7e9d-c76d-466d-9329-541caa052d23" providerId="ADAL" clId="{1D6A89C8-4BCA-476B-B86A-F6E6E3DB7CA1}" dt="2020-04-20T10:54:36.060" v="69" actId="164"/>
          <ac:grpSpMkLst>
            <pc:docMk/>
            <pc:sldMk cId="1556056205" sldId="1401"/>
            <ac:grpSpMk id="7" creationId="{97AB17F1-6C1D-4D47-A727-276BB2270BE9}"/>
          </ac:grpSpMkLst>
        </pc:grpChg>
        <pc:picChg chg="del mod">
          <ac:chgData name="Sonawala, Anuraaj" userId="a57e7e9d-c76d-466d-9329-541caa052d23" providerId="ADAL" clId="{1D6A89C8-4BCA-476B-B86A-F6E6E3DB7CA1}" dt="2020-04-20T10:53:56.237" v="61" actId="478"/>
          <ac:picMkLst>
            <pc:docMk/>
            <pc:sldMk cId="1556056205" sldId="1401"/>
            <ac:picMk id="2" creationId="{C7CCE302-B658-4AD5-AD17-D34E07A36780}"/>
          </ac:picMkLst>
        </pc:picChg>
        <pc:picChg chg="add mod ord">
          <ac:chgData name="Sonawala, Anuraaj" userId="a57e7e9d-c76d-466d-9329-541caa052d23" providerId="ADAL" clId="{1D6A89C8-4BCA-476B-B86A-F6E6E3DB7CA1}" dt="2020-04-20T10:54:36.060" v="69" actId="164"/>
          <ac:picMkLst>
            <pc:docMk/>
            <pc:sldMk cId="1556056205" sldId="1401"/>
            <ac:picMk id="6" creationId="{57F2F8A1-D470-4090-BA21-502810B7868F}"/>
          </ac:picMkLst>
        </pc:picChg>
      </pc:sldChg>
      <pc:sldChg chg="modSp mod">
        <pc:chgData name="Sonawala, Anuraaj" userId="a57e7e9d-c76d-466d-9329-541caa052d23" providerId="ADAL" clId="{1D6A89C8-4BCA-476B-B86A-F6E6E3DB7CA1}" dt="2020-04-08T14:58:32.407" v="43" actId="20577"/>
        <pc:sldMkLst>
          <pc:docMk/>
          <pc:sldMk cId="720966880" sldId="1405"/>
        </pc:sldMkLst>
        <pc:spChg chg="mod">
          <ac:chgData name="Sonawala, Anuraaj" userId="a57e7e9d-c76d-466d-9329-541caa052d23" providerId="ADAL" clId="{1D6A89C8-4BCA-476B-B86A-F6E6E3DB7CA1}" dt="2020-04-08T14:58:32.407" v="43" actId="20577"/>
          <ac:spMkLst>
            <pc:docMk/>
            <pc:sldMk cId="720966880" sldId="1405"/>
            <ac:spMk id="3" creationId="{0B37C0A9-004A-4638-818D-41A434B7AFD8}"/>
          </ac:spMkLst>
        </pc:spChg>
      </pc:sldChg>
    </pc:docChg>
  </pc:docChgLst>
  <pc:docChgLst>
    <pc:chgData name="Kumar, Mayur" userId="S::mkuma46@emory.edu::79d145e6-bd11-46a5-b5a4-7b853c56281a" providerId="AD" clId="Web-{4DB08F0C-9600-3391-5B38-615816C8E3FA}"/>
    <pc:docChg chg="modSld">
      <pc:chgData name="Kumar, Mayur" userId="S::mkuma46@emory.edu::79d145e6-bd11-46a5-b5a4-7b853c56281a" providerId="AD" clId="Web-{4DB08F0C-9600-3391-5B38-615816C8E3FA}" dt="2020-04-08T01:40:12.367" v="29" actId="20577"/>
      <pc:docMkLst>
        <pc:docMk/>
      </pc:docMkLst>
      <pc:sldChg chg="modSp">
        <pc:chgData name="Kumar, Mayur" userId="S::mkuma46@emory.edu::79d145e6-bd11-46a5-b5a4-7b853c56281a" providerId="AD" clId="Web-{4DB08F0C-9600-3391-5B38-615816C8E3FA}" dt="2020-04-08T01:40:12.367" v="29" actId="20577"/>
        <pc:sldMkLst>
          <pc:docMk/>
          <pc:sldMk cId="2510768163" sldId="1361"/>
        </pc:sldMkLst>
        <pc:spChg chg="mod">
          <ac:chgData name="Kumar, Mayur" userId="S::mkuma46@emory.edu::79d145e6-bd11-46a5-b5a4-7b853c56281a" providerId="AD" clId="Web-{4DB08F0C-9600-3391-5B38-615816C8E3FA}" dt="2020-04-08T01:40:12.367" v="29" actId="20577"/>
          <ac:spMkLst>
            <pc:docMk/>
            <pc:sldMk cId="2510768163" sldId="1361"/>
            <ac:spMk id="5" creationId="{17920C75-303D-41D4-B25B-8088AC338FAF}"/>
          </ac:spMkLst>
        </pc:spChg>
      </pc:sldChg>
      <pc:sldChg chg="addSp delSp modSp">
        <pc:chgData name="Kumar, Mayur" userId="S::mkuma46@emory.edu::79d145e6-bd11-46a5-b5a4-7b853c56281a" providerId="AD" clId="Web-{4DB08F0C-9600-3391-5B38-615816C8E3FA}" dt="2020-04-08T01:35:22.102" v="3"/>
        <pc:sldMkLst>
          <pc:docMk/>
          <pc:sldMk cId="3412912645" sldId="1388"/>
        </pc:sldMkLst>
        <pc:spChg chg="mod">
          <ac:chgData name="Kumar, Mayur" userId="S::mkuma46@emory.edu::79d145e6-bd11-46a5-b5a4-7b853c56281a" providerId="AD" clId="Web-{4DB08F0C-9600-3391-5B38-615816C8E3FA}" dt="2020-04-08T01:35:22.102" v="3"/>
          <ac:spMkLst>
            <pc:docMk/>
            <pc:sldMk cId="3412912645" sldId="1388"/>
            <ac:spMk id="2" creationId="{68B693CB-E99B-4678-A07B-59CDDA7FE9FB}"/>
          </ac:spMkLst>
        </pc:spChg>
        <pc:spChg chg="add del">
          <ac:chgData name="Kumar, Mayur" userId="S::mkuma46@emory.edu::79d145e6-bd11-46a5-b5a4-7b853c56281a" providerId="AD" clId="Web-{4DB08F0C-9600-3391-5B38-615816C8E3FA}" dt="2020-04-08T01:35:22.102" v="3"/>
          <ac:spMkLst>
            <pc:docMk/>
            <pc:sldMk cId="3412912645" sldId="1388"/>
            <ac:spMk id="16" creationId="{F98ED85F-DCEE-4B50-802E-71A6E3E12B04}"/>
          </ac:spMkLst>
        </pc:spChg>
        <pc:spChg chg="add del">
          <ac:chgData name="Kumar, Mayur" userId="S::mkuma46@emory.edu::79d145e6-bd11-46a5-b5a4-7b853c56281a" providerId="AD" clId="Web-{4DB08F0C-9600-3391-5B38-615816C8E3FA}" dt="2020-04-08T01:35:22.102" v="3"/>
          <ac:spMkLst>
            <pc:docMk/>
            <pc:sldMk cId="3412912645" sldId="1388"/>
            <ac:spMk id="21" creationId="{1E02BF25-6C7E-421F-B71E-2227B1853E3E}"/>
          </ac:spMkLst>
        </pc:spChg>
        <pc:spChg chg="add del">
          <ac:chgData name="Kumar, Mayur" userId="S::mkuma46@emory.edu::79d145e6-bd11-46a5-b5a4-7b853c56281a" providerId="AD" clId="Web-{4DB08F0C-9600-3391-5B38-615816C8E3FA}" dt="2020-04-08T01:35:22.102" v="3"/>
          <ac:spMkLst>
            <pc:docMk/>
            <pc:sldMk cId="3412912645" sldId="1388"/>
            <ac:spMk id="24" creationId="{3A5B4632-C963-4296-86F0-79AA9EA5AE98}"/>
          </ac:spMkLst>
        </pc:spChg>
        <pc:spChg chg="add del">
          <ac:chgData name="Kumar, Mayur" userId="S::mkuma46@emory.edu::79d145e6-bd11-46a5-b5a4-7b853c56281a" providerId="AD" clId="Web-{4DB08F0C-9600-3391-5B38-615816C8E3FA}" dt="2020-04-08T01:35:08.695" v="1"/>
          <ac:spMkLst>
            <pc:docMk/>
            <pc:sldMk cId="3412912645" sldId="1388"/>
            <ac:spMk id="28" creationId="{07E773EB-1EC1-4E49-9DE2-E6F460497242}"/>
          </ac:spMkLst>
        </pc:spChg>
        <pc:graphicFrameChg chg="add del">
          <ac:chgData name="Kumar, Mayur" userId="S::mkuma46@emory.edu::79d145e6-bd11-46a5-b5a4-7b853c56281a" providerId="AD" clId="Web-{4DB08F0C-9600-3391-5B38-615816C8E3FA}" dt="2020-04-08T01:35:08.695" v="1"/>
          <ac:graphicFrameMkLst>
            <pc:docMk/>
            <pc:sldMk cId="3412912645" sldId="1388"/>
            <ac:graphicFrameMk id="23" creationId="{728346C9-3ADC-45AD-B0F0-C88A9F41BDAA}"/>
          </ac:graphicFrameMkLst>
        </pc:graphicFrameChg>
        <pc:graphicFrameChg chg="add del">
          <ac:chgData name="Kumar, Mayur" userId="S::mkuma46@emory.edu::79d145e6-bd11-46a5-b5a4-7b853c56281a" providerId="AD" clId="Web-{4DB08F0C-9600-3391-5B38-615816C8E3FA}" dt="2020-04-08T01:35:22.102" v="3"/>
          <ac:graphicFrameMkLst>
            <pc:docMk/>
            <pc:sldMk cId="3412912645" sldId="1388"/>
            <ac:graphicFrameMk id="25" creationId="{5D13D3EA-C30C-4EFE-BEB9-6B0A372A4291}"/>
          </ac:graphicFrameMkLst>
        </pc:graphicFrameChg>
        <pc:cxnChg chg="add del">
          <ac:chgData name="Kumar, Mayur" userId="S::mkuma46@emory.edu::79d145e6-bd11-46a5-b5a4-7b853c56281a" providerId="AD" clId="Web-{4DB08F0C-9600-3391-5B38-615816C8E3FA}" dt="2020-04-08T01:35:22.102" v="3"/>
          <ac:cxnSpMkLst>
            <pc:docMk/>
            <pc:sldMk cId="3412912645" sldId="1388"/>
            <ac:cxnSpMk id="20" creationId="{E8E35B83-1EC3-4F87-9D54-D863463351B9}"/>
          </ac:cxnSpMkLst>
        </pc:cxnChg>
      </pc:sldChg>
    </pc:docChg>
  </pc:docChgLst>
  <pc:docChgLst>
    <pc:chgData name="Mayur Kumar" userId="79d145e6-bd11-46a5-b5a4-7b853c56281a" providerId="ADAL" clId="{9FC7B895-CA9A-45D8-8833-A57A0F159E69}"/>
    <pc:docChg chg="undo custSel addSld delSld modSld sldOrd">
      <pc:chgData name="Mayur Kumar" userId="79d145e6-bd11-46a5-b5a4-7b853c56281a" providerId="ADAL" clId="{9FC7B895-CA9A-45D8-8833-A57A0F159E69}" dt="2020-04-20T08:41:17.200" v="891"/>
      <pc:docMkLst>
        <pc:docMk/>
      </pc:docMkLst>
      <pc:sldChg chg="modSp mod">
        <pc:chgData name="Mayur Kumar" userId="79d145e6-bd11-46a5-b5a4-7b853c56281a" providerId="ADAL" clId="{9FC7B895-CA9A-45D8-8833-A57A0F159E69}" dt="2020-04-20T00:31:27.225" v="759" actId="20577"/>
        <pc:sldMkLst>
          <pc:docMk/>
          <pc:sldMk cId="948654945" sldId="746"/>
        </pc:sldMkLst>
        <pc:spChg chg="mod">
          <ac:chgData name="Mayur Kumar" userId="79d145e6-bd11-46a5-b5a4-7b853c56281a" providerId="ADAL" clId="{9FC7B895-CA9A-45D8-8833-A57A0F159E69}" dt="2020-04-20T00:31:27.225" v="759" actId="20577"/>
          <ac:spMkLst>
            <pc:docMk/>
            <pc:sldMk cId="948654945" sldId="746"/>
            <ac:spMk id="4" creationId="{25983080-1DD0-4AD0-B5F4-35CF5E177CFE}"/>
          </ac:spMkLst>
        </pc:spChg>
      </pc:sldChg>
      <pc:sldChg chg="modSp mod">
        <pc:chgData name="Mayur Kumar" userId="79d145e6-bd11-46a5-b5a4-7b853c56281a" providerId="ADAL" clId="{9FC7B895-CA9A-45D8-8833-A57A0F159E69}" dt="2020-04-20T08:24:43.075" v="833" actId="20577"/>
        <pc:sldMkLst>
          <pc:docMk/>
          <pc:sldMk cId="1119329345" sldId="1366"/>
        </pc:sldMkLst>
        <pc:spChg chg="mod">
          <ac:chgData name="Mayur Kumar" userId="79d145e6-bd11-46a5-b5a4-7b853c56281a" providerId="ADAL" clId="{9FC7B895-CA9A-45D8-8833-A57A0F159E69}" dt="2020-04-20T08:24:04.189" v="825" actId="1076"/>
          <ac:spMkLst>
            <pc:docMk/>
            <pc:sldMk cId="1119329345" sldId="1366"/>
            <ac:spMk id="2" creationId="{77128C6F-13E4-41B5-AAA5-C3678110A4EE}"/>
          </ac:spMkLst>
        </pc:spChg>
        <pc:spChg chg="mod">
          <ac:chgData name="Mayur Kumar" userId="79d145e6-bd11-46a5-b5a4-7b853c56281a" providerId="ADAL" clId="{9FC7B895-CA9A-45D8-8833-A57A0F159E69}" dt="2020-04-19T22:48:53.638" v="254" actId="207"/>
          <ac:spMkLst>
            <pc:docMk/>
            <pc:sldMk cId="1119329345" sldId="1366"/>
            <ac:spMk id="7" creationId="{53AFB227-8BEF-4673-B6E6-AFF685B72476}"/>
          </ac:spMkLst>
        </pc:spChg>
        <pc:spChg chg="mod">
          <ac:chgData name="Mayur Kumar" userId="79d145e6-bd11-46a5-b5a4-7b853c56281a" providerId="ADAL" clId="{9FC7B895-CA9A-45D8-8833-A57A0F159E69}" dt="2020-04-19T22:49:37.257" v="259" actId="208"/>
          <ac:spMkLst>
            <pc:docMk/>
            <pc:sldMk cId="1119329345" sldId="1366"/>
            <ac:spMk id="10" creationId="{34AEB59A-1176-4907-883E-A6F25735B7ED}"/>
          </ac:spMkLst>
        </pc:spChg>
        <pc:spChg chg="mod">
          <ac:chgData name="Mayur Kumar" userId="79d145e6-bd11-46a5-b5a4-7b853c56281a" providerId="ADAL" clId="{9FC7B895-CA9A-45D8-8833-A57A0F159E69}" dt="2020-04-19T22:48:48.981" v="253" actId="207"/>
          <ac:spMkLst>
            <pc:docMk/>
            <pc:sldMk cId="1119329345" sldId="1366"/>
            <ac:spMk id="14" creationId="{B88BFE05-6D03-4D47-9B65-8ECBF183359B}"/>
          </ac:spMkLst>
        </pc:spChg>
        <pc:spChg chg="mod">
          <ac:chgData name="Mayur Kumar" userId="79d145e6-bd11-46a5-b5a4-7b853c56281a" providerId="ADAL" clId="{9FC7B895-CA9A-45D8-8833-A57A0F159E69}" dt="2020-04-19T22:48:56.162" v="255" actId="207"/>
          <ac:spMkLst>
            <pc:docMk/>
            <pc:sldMk cId="1119329345" sldId="1366"/>
            <ac:spMk id="16" creationId="{D380F997-3C31-40F6-9DFF-E22207A9C9E2}"/>
          </ac:spMkLst>
        </pc:spChg>
        <pc:spChg chg="mod">
          <ac:chgData name="Mayur Kumar" userId="79d145e6-bd11-46a5-b5a4-7b853c56281a" providerId="ADAL" clId="{9FC7B895-CA9A-45D8-8833-A57A0F159E69}" dt="2020-04-19T22:49:54.938" v="261" actId="14100"/>
          <ac:spMkLst>
            <pc:docMk/>
            <pc:sldMk cId="1119329345" sldId="1366"/>
            <ac:spMk id="18" creationId="{608E4FF6-756B-4012-9105-478171618FAC}"/>
          </ac:spMkLst>
        </pc:spChg>
        <pc:graphicFrameChg chg="mod modGraphic">
          <ac:chgData name="Mayur Kumar" userId="79d145e6-bd11-46a5-b5a4-7b853c56281a" providerId="ADAL" clId="{9FC7B895-CA9A-45D8-8833-A57A0F159E69}" dt="2020-04-19T22:49:18.975" v="257" actId="207"/>
          <ac:graphicFrameMkLst>
            <pc:docMk/>
            <pc:sldMk cId="1119329345" sldId="1366"/>
            <ac:graphicFrameMk id="4" creationId="{6E90FF77-0789-4715-9476-AD20F9254227}"/>
          </ac:graphicFrameMkLst>
        </pc:graphicFrameChg>
        <pc:graphicFrameChg chg="mod modGraphic">
          <ac:chgData name="Mayur Kumar" userId="79d145e6-bd11-46a5-b5a4-7b853c56281a" providerId="ADAL" clId="{9FC7B895-CA9A-45D8-8833-A57A0F159E69}" dt="2020-04-20T00:19:52.414" v="756" actId="207"/>
          <ac:graphicFrameMkLst>
            <pc:docMk/>
            <pc:sldMk cId="1119329345" sldId="1366"/>
            <ac:graphicFrameMk id="5" creationId="{72D52E5D-289B-4A1E-A934-BD3D2A4ACDC1}"/>
          </ac:graphicFrameMkLst>
        </pc:graphicFrameChg>
        <pc:graphicFrameChg chg="mod modGraphic">
          <ac:chgData name="Mayur Kumar" userId="79d145e6-bd11-46a5-b5a4-7b853c56281a" providerId="ADAL" clId="{9FC7B895-CA9A-45D8-8833-A57A0F159E69}" dt="2020-04-20T08:24:43.075" v="833" actId="20577"/>
          <ac:graphicFrameMkLst>
            <pc:docMk/>
            <pc:sldMk cId="1119329345" sldId="1366"/>
            <ac:graphicFrameMk id="12" creationId="{15080DE8-7710-4536-B174-E4AE01A5D8F5}"/>
          </ac:graphicFrameMkLst>
        </pc:graphicFrameChg>
      </pc:sldChg>
      <pc:sldChg chg="addSp modSp">
        <pc:chgData name="Mayur Kumar" userId="79d145e6-bd11-46a5-b5a4-7b853c56281a" providerId="ADAL" clId="{9FC7B895-CA9A-45D8-8833-A57A0F159E69}" dt="2020-04-20T08:17:21.868" v="760"/>
        <pc:sldMkLst>
          <pc:docMk/>
          <pc:sldMk cId="613214750" sldId="1387"/>
        </pc:sldMkLst>
        <pc:spChg chg="add mod">
          <ac:chgData name="Mayur Kumar" userId="79d145e6-bd11-46a5-b5a4-7b853c56281a" providerId="ADAL" clId="{9FC7B895-CA9A-45D8-8833-A57A0F159E69}" dt="2020-04-20T08:17:21.868" v="760"/>
          <ac:spMkLst>
            <pc:docMk/>
            <pc:sldMk cId="613214750" sldId="1387"/>
            <ac:spMk id="4" creationId="{8B6698D1-20EB-4F45-A13C-DF1D88195892}"/>
          </ac:spMkLst>
        </pc:spChg>
        <pc:spChg chg="add mod">
          <ac:chgData name="Mayur Kumar" userId="79d145e6-bd11-46a5-b5a4-7b853c56281a" providerId="ADAL" clId="{9FC7B895-CA9A-45D8-8833-A57A0F159E69}" dt="2020-04-20T08:17:21.868" v="760"/>
          <ac:spMkLst>
            <pc:docMk/>
            <pc:sldMk cId="613214750" sldId="1387"/>
            <ac:spMk id="6" creationId="{74989DAD-27D8-4FEA-B2A9-8837FDC03597}"/>
          </ac:spMkLst>
        </pc:spChg>
        <pc:spChg chg="add mod">
          <ac:chgData name="Mayur Kumar" userId="79d145e6-bd11-46a5-b5a4-7b853c56281a" providerId="ADAL" clId="{9FC7B895-CA9A-45D8-8833-A57A0F159E69}" dt="2020-04-20T08:17:21.868" v="760"/>
          <ac:spMkLst>
            <pc:docMk/>
            <pc:sldMk cId="613214750" sldId="1387"/>
            <ac:spMk id="7" creationId="{9CA94F0A-5449-4790-8498-F1E48527BA6F}"/>
          </ac:spMkLst>
        </pc:spChg>
        <pc:spChg chg="mod">
          <ac:chgData name="Mayur Kumar" userId="79d145e6-bd11-46a5-b5a4-7b853c56281a" providerId="ADAL" clId="{9FC7B895-CA9A-45D8-8833-A57A0F159E69}" dt="2020-04-20T08:17:21.868" v="760"/>
          <ac:spMkLst>
            <pc:docMk/>
            <pc:sldMk cId="613214750" sldId="1387"/>
            <ac:spMk id="9" creationId="{56A518AC-55E8-470C-8760-6A7EC602026A}"/>
          </ac:spMkLst>
        </pc:spChg>
        <pc:spChg chg="mod">
          <ac:chgData name="Mayur Kumar" userId="79d145e6-bd11-46a5-b5a4-7b853c56281a" providerId="ADAL" clId="{9FC7B895-CA9A-45D8-8833-A57A0F159E69}" dt="2020-04-20T08:17:21.868" v="760"/>
          <ac:spMkLst>
            <pc:docMk/>
            <pc:sldMk cId="613214750" sldId="1387"/>
            <ac:spMk id="10" creationId="{E4767950-6086-40DA-8209-B3702AA125AC}"/>
          </ac:spMkLst>
        </pc:spChg>
        <pc:spChg chg="mod">
          <ac:chgData name="Mayur Kumar" userId="79d145e6-bd11-46a5-b5a4-7b853c56281a" providerId="ADAL" clId="{9FC7B895-CA9A-45D8-8833-A57A0F159E69}" dt="2020-04-20T08:17:21.868" v="760"/>
          <ac:spMkLst>
            <pc:docMk/>
            <pc:sldMk cId="613214750" sldId="1387"/>
            <ac:spMk id="11" creationId="{DC31F026-74FF-437C-B568-0AD5964ECFAD}"/>
          </ac:spMkLst>
        </pc:spChg>
        <pc:spChg chg="add mod">
          <ac:chgData name="Mayur Kumar" userId="79d145e6-bd11-46a5-b5a4-7b853c56281a" providerId="ADAL" clId="{9FC7B895-CA9A-45D8-8833-A57A0F159E69}" dt="2020-04-20T08:17:21.868" v="760"/>
          <ac:spMkLst>
            <pc:docMk/>
            <pc:sldMk cId="613214750" sldId="1387"/>
            <ac:spMk id="13" creationId="{75756C98-DC64-41FD-B0D3-ABC7AB6E8408}"/>
          </ac:spMkLst>
        </pc:spChg>
        <pc:spChg chg="add mod">
          <ac:chgData name="Mayur Kumar" userId="79d145e6-bd11-46a5-b5a4-7b853c56281a" providerId="ADAL" clId="{9FC7B895-CA9A-45D8-8833-A57A0F159E69}" dt="2020-04-20T08:17:21.868" v="760"/>
          <ac:spMkLst>
            <pc:docMk/>
            <pc:sldMk cId="613214750" sldId="1387"/>
            <ac:spMk id="14" creationId="{C1564519-D1B5-4138-95CC-D4D94BAB931B}"/>
          </ac:spMkLst>
        </pc:spChg>
        <pc:grpChg chg="add mod">
          <ac:chgData name="Mayur Kumar" userId="79d145e6-bd11-46a5-b5a4-7b853c56281a" providerId="ADAL" clId="{9FC7B895-CA9A-45D8-8833-A57A0F159E69}" dt="2020-04-20T08:17:21.868" v="760"/>
          <ac:grpSpMkLst>
            <pc:docMk/>
            <pc:sldMk cId="613214750" sldId="1387"/>
            <ac:grpSpMk id="8" creationId="{3DF6C66F-5416-4C94-A7AE-2CCD127FD276}"/>
          </ac:grpSpMkLst>
        </pc:grpChg>
        <pc:graphicFrameChg chg="add mod">
          <ac:chgData name="Mayur Kumar" userId="79d145e6-bd11-46a5-b5a4-7b853c56281a" providerId="ADAL" clId="{9FC7B895-CA9A-45D8-8833-A57A0F159E69}" dt="2020-04-20T08:17:21.868" v="760"/>
          <ac:graphicFrameMkLst>
            <pc:docMk/>
            <pc:sldMk cId="613214750" sldId="1387"/>
            <ac:graphicFrameMk id="12" creationId="{D8092AE8-1944-44C2-938B-149030EC5CF3}"/>
          </ac:graphicFrameMkLst>
        </pc:graphicFrameChg>
      </pc:sldChg>
      <pc:sldChg chg="modSp mod ord">
        <pc:chgData name="Mayur Kumar" userId="79d145e6-bd11-46a5-b5a4-7b853c56281a" providerId="ADAL" clId="{9FC7B895-CA9A-45D8-8833-A57A0F159E69}" dt="2020-04-20T08:19:29.627" v="821" actId="20577"/>
        <pc:sldMkLst>
          <pc:docMk/>
          <pc:sldMk cId="2210399659" sldId="1390"/>
        </pc:sldMkLst>
        <pc:spChg chg="mod">
          <ac:chgData name="Mayur Kumar" userId="79d145e6-bd11-46a5-b5a4-7b853c56281a" providerId="ADAL" clId="{9FC7B895-CA9A-45D8-8833-A57A0F159E69}" dt="2020-04-20T08:19:29.627" v="821" actId="20577"/>
          <ac:spMkLst>
            <pc:docMk/>
            <pc:sldMk cId="2210399659" sldId="1390"/>
            <ac:spMk id="2" creationId="{7139947F-7258-4457-9C61-DC655021B643}"/>
          </ac:spMkLst>
        </pc:spChg>
      </pc:sldChg>
      <pc:sldChg chg="del">
        <pc:chgData name="Mayur Kumar" userId="79d145e6-bd11-46a5-b5a4-7b853c56281a" providerId="ADAL" clId="{9FC7B895-CA9A-45D8-8833-A57A0F159E69}" dt="2020-04-20T08:17:26.209" v="761" actId="47"/>
        <pc:sldMkLst>
          <pc:docMk/>
          <pc:sldMk cId="3729498316" sldId="1391"/>
        </pc:sldMkLst>
      </pc:sldChg>
      <pc:sldChg chg="addSp modSp mod">
        <pc:chgData name="Mayur Kumar" userId="79d145e6-bd11-46a5-b5a4-7b853c56281a" providerId="ADAL" clId="{9FC7B895-CA9A-45D8-8833-A57A0F159E69}" dt="2020-04-20T08:41:17.200" v="891"/>
        <pc:sldMkLst>
          <pc:docMk/>
          <pc:sldMk cId="4015902524" sldId="1394"/>
        </pc:sldMkLst>
        <pc:spChg chg="add mod">
          <ac:chgData name="Mayur Kumar" userId="79d145e6-bd11-46a5-b5a4-7b853c56281a" providerId="ADAL" clId="{9FC7B895-CA9A-45D8-8833-A57A0F159E69}" dt="2020-04-19T23:50:04.921" v="335" actId="14100"/>
          <ac:spMkLst>
            <pc:docMk/>
            <pc:sldMk cId="4015902524" sldId="1394"/>
            <ac:spMk id="2" creationId="{2EFEB8DB-B847-45A5-9B7B-EADCCE981C5D}"/>
          </ac:spMkLst>
        </pc:spChg>
        <pc:spChg chg="add mod">
          <ac:chgData name="Mayur Kumar" userId="79d145e6-bd11-46a5-b5a4-7b853c56281a" providerId="ADAL" clId="{9FC7B895-CA9A-45D8-8833-A57A0F159E69}" dt="2020-04-20T08:41:17.200" v="891"/>
          <ac:spMkLst>
            <pc:docMk/>
            <pc:sldMk cId="4015902524" sldId="1394"/>
            <ac:spMk id="6" creationId="{48D1129A-51A7-4200-A9C1-D53026FC8CC6}"/>
          </ac:spMkLst>
        </pc:spChg>
        <pc:spChg chg="mod">
          <ac:chgData name="Mayur Kumar" userId="79d145e6-bd11-46a5-b5a4-7b853c56281a" providerId="ADAL" clId="{9FC7B895-CA9A-45D8-8833-A57A0F159E69}" dt="2020-04-19T23:52:41.637" v="551" actId="1076"/>
          <ac:spMkLst>
            <pc:docMk/>
            <pc:sldMk cId="4015902524" sldId="1394"/>
            <ac:spMk id="7" creationId="{105312E5-303D-4E78-8892-7DAD48BE07B7}"/>
          </ac:spMkLst>
        </pc:spChg>
        <pc:spChg chg="mod">
          <ac:chgData name="Mayur Kumar" userId="79d145e6-bd11-46a5-b5a4-7b853c56281a" providerId="ADAL" clId="{9FC7B895-CA9A-45D8-8833-A57A0F159E69}" dt="2020-04-19T23:57:01.968" v="672" actId="20577"/>
          <ac:spMkLst>
            <pc:docMk/>
            <pc:sldMk cId="4015902524" sldId="1394"/>
            <ac:spMk id="11" creationId="{5DD0BCC0-1521-4A71-979E-F86E07D4F3EF}"/>
          </ac:spMkLst>
        </pc:spChg>
        <pc:graphicFrameChg chg="mod modGraphic">
          <ac:chgData name="Mayur Kumar" userId="79d145e6-bd11-46a5-b5a4-7b853c56281a" providerId="ADAL" clId="{9FC7B895-CA9A-45D8-8833-A57A0F159E69}" dt="2020-04-19T23:48:30.561" v="315" actId="1076"/>
          <ac:graphicFrameMkLst>
            <pc:docMk/>
            <pc:sldMk cId="4015902524" sldId="1394"/>
            <ac:graphicFrameMk id="10" creationId="{1D0A8622-F1EC-431F-89B6-B684D03FC884}"/>
          </ac:graphicFrameMkLst>
        </pc:graphicFrameChg>
        <pc:cxnChg chg="add mod">
          <ac:chgData name="Mayur Kumar" userId="79d145e6-bd11-46a5-b5a4-7b853c56281a" providerId="ADAL" clId="{9FC7B895-CA9A-45D8-8833-A57A0F159E69}" dt="2020-04-19T23:55:03.498" v="611" actId="1076"/>
          <ac:cxnSpMkLst>
            <pc:docMk/>
            <pc:sldMk cId="4015902524" sldId="1394"/>
            <ac:cxnSpMk id="4" creationId="{C6F21DCB-E450-4226-8D32-72FA6AC0BEEA}"/>
          </ac:cxnSpMkLst>
        </pc:cxnChg>
        <pc:cxnChg chg="add mod">
          <ac:chgData name="Mayur Kumar" userId="79d145e6-bd11-46a5-b5a4-7b853c56281a" providerId="ADAL" clId="{9FC7B895-CA9A-45D8-8833-A57A0F159E69}" dt="2020-04-19T23:56:38.444" v="666" actId="208"/>
          <ac:cxnSpMkLst>
            <pc:docMk/>
            <pc:sldMk cId="4015902524" sldId="1394"/>
            <ac:cxnSpMk id="9" creationId="{53ACE443-252D-4C4C-933D-213328C6EA1A}"/>
          </ac:cxnSpMkLst>
        </pc:cxnChg>
      </pc:sldChg>
      <pc:sldChg chg="del">
        <pc:chgData name="Mayur Kumar" userId="79d145e6-bd11-46a5-b5a4-7b853c56281a" providerId="ADAL" clId="{9FC7B895-CA9A-45D8-8833-A57A0F159E69}" dt="2020-04-20T08:17:35.839" v="762" actId="47"/>
        <pc:sldMkLst>
          <pc:docMk/>
          <pc:sldMk cId="720966880" sldId="1405"/>
        </pc:sldMkLst>
      </pc:sldChg>
      <pc:sldChg chg="addSp modSp mod">
        <pc:chgData name="Mayur Kumar" userId="79d145e6-bd11-46a5-b5a4-7b853c56281a" providerId="ADAL" clId="{9FC7B895-CA9A-45D8-8833-A57A0F159E69}" dt="2020-04-19T23:04:05.523" v="294" actId="14100"/>
        <pc:sldMkLst>
          <pc:docMk/>
          <pc:sldMk cId="4011312981" sldId="1406"/>
        </pc:sldMkLst>
        <pc:spChg chg="mod">
          <ac:chgData name="Mayur Kumar" userId="79d145e6-bd11-46a5-b5a4-7b853c56281a" providerId="ADAL" clId="{9FC7B895-CA9A-45D8-8833-A57A0F159E69}" dt="2020-04-19T23:03:40.276" v="290" actId="113"/>
          <ac:spMkLst>
            <pc:docMk/>
            <pc:sldMk cId="4011312981" sldId="1406"/>
            <ac:spMk id="3" creationId="{987D1A9E-9BE7-4F26-AD5C-2C98DDF12EA1}"/>
          </ac:spMkLst>
        </pc:spChg>
        <pc:spChg chg="mod">
          <ac:chgData name="Mayur Kumar" userId="79d145e6-bd11-46a5-b5a4-7b853c56281a" providerId="ADAL" clId="{9FC7B895-CA9A-45D8-8833-A57A0F159E69}" dt="2020-04-19T23:03:35.970" v="289" actId="113"/>
          <ac:spMkLst>
            <pc:docMk/>
            <pc:sldMk cId="4011312981" sldId="1406"/>
            <ac:spMk id="4" creationId="{36E90F79-65FF-4CC4-A410-F1C36253E81D}"/>
          </ac:spMkLst>
        </pc:spChg>
        <pc:spChg chg="mod">
          <ac:chgData name="Mayur Kumar" userId="79d145e6-bd11-46a5-b5a4-7b853c56281a" providerId="ADAL" clId="{9FC7B895-CA9A-45D8-8833-A57A0F159E69}" dt="2020-04-19T23:03:28.235" v="286" actId="113"/>
          <ac:spMkLst>
            <pc:docMk/>
            <pc:sldMk cId="4011312981" sldId="1406"/>
            <ac:spMk id="5" creationId="{07B27138-8F11-4097-9AEF-B934E524250C}"/>
          </ac:spMkLst>
        </pc:spChg>
        <pc:spChg chg="mod">
          <ac:chgData name="Mayur Kumar" userId="79d145e6-bd11-46a5-b5a4-7b853c56281a" providerId="ADAL" clId="{9FC7B895-CA9A-45D8-8833-A57A0F159E69}" dt="2020-04-19T23:01:01.514" v="269" actId="207"/>
          <ac:spMkLst>
            <pc:docMk/>
            <pc:sldMk cId="4011312981" sldId="1406"/>
            <ac:spMk id="7" creationId="{90079D8C-E35D-402D-B085-7178C3B7A28A}"/>
          </ac:spMkLst>
        </pc:spChg>
        <pc:spChg chg="mod">
          <ac:chgData name="Mayur Kumar" userId="79d145e6-bd11-46a5-b5a4-7b853c56281a" providerId="ADAL" clId="{9FC7B895-CA9A-45D8-8833-A57A0F159E69}" dt="2020-04-19T23:02:02.273" v="276" actId="207"/>
          <ac:spMkLst>
            <pc:docMk/>
            <pc:sldMk cId="4011312981" sldId="1406"/>
            <ac:spMk id="11" creationId="{56A88879-A6B6-4B75-A46F-9345F357D5D9}"/>
          </ac:spMkLst>
        </pc:spChg>
        <pc:spChg chg="mod">
          <ac:chgData name="Mayur Kumar" userId="79d145e6-bd11-46a5-b5a4-7b853c56281a" providerId="ADAL" clId="{9FC7B895-CA9A-45D8-8833-A57A0F159E69}" dt="2020-04-19T23:01:58.239" v="275" actId="207"/>
          <ac:spMkLst>
            <pc:docMk/>
            <pc:sldMk cId="4011312981" sldId="1406"/>
            <ac:spMk id="24" creationId="{287A20E9-D2F7-4487-AC12-966571469B9F}"/>
          </ac:spMkLst>
        </pc:spChg>
        <pc:spChg chg="mod">
          <ac:chgData name="Mayur Kumar" userId="79d145e6-bd11-46a5-b5a4-7b853c56281a" providerId="ADAL" clId="{9FC7B895-CA9A-45D8-8833-A57A0F159E69}" dt="2020-04-19T23:02:07.289" v="277" actId="207"/>
          <ac:spMkLst>
            <pc:docMk/>
            <pc:sldMk cId="4011312981" sldId="1406"/>
            <ac:spMk id="26" creationId="{2BC3DF62-6F4B-4B1B-97C5-8BB169C519B5}"/>
          </ac:spMkLst>
        </pc:spChg>
        <pc:spChg chg="mod">
          <ac:chgData name="Mayur Kumar" userId="79d145e6-bd11-46a5-b5a4-7b853c56281a" providerId="ADAL" clId="{9FC7B895-CA9A-45D8-8833-A57A0F159E69}" dt="2020-04-19T23:01:06.325" v="270" actId="207"/>
          <ac:spMkLst>
            <pc:docMk/>
            <pc:sldMk cId="4011312981" sldId="1406"/>
            <ac:spMk id="30" creationId="{841E8C14-ADD4-499E-82E7-4312F64F128E}"/>
          </ac:spMkLst>
        </pc:spChg>
        <pc:spChg chg="mod">
          <ac:chgData name="Mayur Kumar" userId="79d145e6-bd11-46a5-b5a4-7b853c56281a" providerId="ADAL" clId="{9FC7B895-CA9A-45D8-8833-A57A0F159E69}" dt="2020-04-19T23:01:10.320" v="271" actId="207"/>
          <ac:spMkLst>
            <pc:docMk/>
            <pc:sldMk cId="4011312981" sldId="1406"/>
            <ac:spMk id="32" creationId="{A9537031-813E-4370-B6D6-F09861E1942D}"/>
          </ac:spMkLst>
        </pc:spChg>
        <pc:spChg chg="add mod">
          <ac:chgData name="Mayur Kumar" userId="79d145e6-bd11-46a5-b5a4-7b853c56281a" providerId="ADAL" clId="{9FC7B895-CA9A-45D8-8833-A57A0F159E69}" dt="2020-04-19T23:04:05.523" v="294" actId="14100"/>
          <ac:spMkLst>
            <pc:docMk/>
            <pc:sldMk cId="4011312981" sldId="1406"/>
            <ac:spMk id="33" creationId="{D55920E9-CD9B-484A-99F2-4A8C458F0396}"/>
          </ac:spMkLst>
        </pc:spChg>
      </pc:sldChg>
      <pc:sldChg chg="add">
        <pc:chgData name="Mayur Kumar" userId="79d145e6-bd11-46a5-b5a4-7b853c56281a" providerId="ADAL" clId="{9FC7B895-CA9A-45D8-8833-A57A0F159E69}" dt="2020-04-20T08:17:37.603" v="763" actId="22"/>
        <pc:sldMkLst>
          <pc:docMk/>
          <pc:sldMk cId="4284232303" sldId="1409"/>
        </pc:sldMkLst>
      </pc:sldChg>
    </pc:docChg>
  </pc:docChgLst>
  <pc:docChgLst>
    <pc:chgData name="Sonawala, Anuraaj" userId="S::asonawa@emory.edu::a57e7e9d-c76d-466d-9329-541caa052d23" providerId="AD" clId="Web-{0B315342-DDAF-E4FE-175E-D7015EB7F49F}"/>
    <pc:docChg chg="modSld">
      <pc:chgData name="Sonawala, Anuraaj" userId="S::asonawa@emory.edu::a57e7e9d-c76d-466d-9329-541caa052d23" providerId="AD" clId="Web-{0B315342-DDAF-E4FE-175E-D7015EB7F49F}" dt="2020-04-08T14:07:17.188" v="284" actId="14100"/>
      <pc:docMkLst>
        <pc:docMk/>
      </pc:docMkLst>
      <pc:sldChg chg="modSp">
        <pc:chgData name="Sonawala, Anuraaj" userId="S::asonawa@emory.edu::a57e7e9d-c76d-466d-9329-541caa052d23" providerId="AD" clId="Web-{0B315342-DDAF-E4FE-175E-D7015EB7F49F}" dt="2020-04-08T02:34:33.776" v="277" actId="20577"/>
        <pc:sldMkLst>
          <pc:docMk/>
          <pc:sldMk cId="2210399659" sldId="1390"/>
        </pc:sldMkLst>
        <pc:spChg chg="mod">
          <ac:chgData name="Sonawala, Anuraaj" userId="S::asonawa@emory.edu::a57e7e9d-c76d-466d-9329-541caa052d23" providerId="AD" clId="Web-{0B315342-DDAF-E4FE-175E-D7015EB7F49F}" dt="2020-04-08T02:34:33.776" v="277" actId="20577"/>
          <ac:spMkLst>
            <pc:docMk/>
            <pc:sldMk cId="2210399659" sldId="1390"/>
            <ac:spMk id="2" creationId="{7139947F-7258-4457-9C61-DC655021B643}"/>
          </ac:spMkLst>
        </pc:spChg>
      </pc:sldChg>
      <pc:sldChg chg="modSp">
        <pc:chgData name="Sonawala, Anuraaj" userId="S::asonawa@emory.edu::a57e7e9d-c76d-466d-9329-541caa052d23" providerId="AD" clId="Web-{0B315342-DDAF-E4FE-175E-D7015EB7F49F}" dt="2020-04-08T02:25:15.055" v="273" actId="20577"/>
        <pc:sldMkLst>
          <pc:docMk/>
          <pc:sldMk cId="3729498316" sldId="1391"/>
        </pc:sldMkLst>
        <pc:spChg chg="mod">
          <ac:chgData name="Sonawala, Anuraaj" userId="S::asonawa@emory.edu::a57e7e9d-c76d-466d-9329-541caa052d23" providerId="AD" clId="Web-{0B315342-DDAF-E4FE-175E-D7015EB7F49F}" dt="2020-04-08T02:25:15.055" v="273" actId="20577"/>
          <ac:spMkLst>
            <pc:docMk/>
            <pc:sldMk cId="3729498316" sldId="1391"/>
            <ac:spMk id="8" creationId="{DDC3DC72-2CEA-4EA7-B959-529F13D4D1EC}"/>
          </ac:spMkLst>
        </pc:spChg>
      </pc:sldChg>
      <pc:sldChg chg="modSp">
        <pc:chgData name="Sonawala, Anuraaj" userId="S::asonawa@emory.edu::a57e7e9d-c76d-466d-9329-541caa052d23" providerId="AD" clId="Web-{0B315342-DDAF-E4FE-175E-D7015EB7F49F}" dt="2020-04-08T02:10:48.176" v="114" actId="20577"/>
        <pc:sldMkLst>
          <pc:docMk/>
          <pc:sldMk cId="4015902524" sldId="1394"/>
        </pc:sldMkLst>
        <pc:spChg chg="mod">
          <ac:chgData name="Sonawala, Anuraaj" userId="S::asonawa@emory.edu::a57e7e9d-c76d-466d-9329-541caa052d23" providerId="AD" clId="Web-{0B315342-DDAF-E4FE-175E-D7015EB7F49F}" dt="2020-04-08T02:10:48.176" v="114" actId="20577"/>
          <ac:spMkLst>
            <pc:docMk/>
            <pc:sldMk cId="4015902524" sldId="1394"/>
            <ac:spMk id="8" creationId="{29E1D5DF-1C0C-4288-8303-C9E66ED0E9D6}"/>
          </ac:spMkLst>
        </pc:spChg>
        <pc:graphicFrameChg chg="mod modGraphic">
          <ac:chgData name="Sonawala, Anuraaj" userId="S::asonawa@emory.edu::a57e7e9d-c76d-466d-9329-541caa052d23" providerId="AD" clId="Web-{0B315342-DDAF-E4FE-175E-D7015EB7F49F}" dt="2020-04-08T02:08:49.207" v="40" actId="1076"/>
          <ac:graphicFrameMkLst>
            <pc:docMk/>
            <pc:sldMk cId="4015902524" sldId="1394"/>
            <ac:graphicFrameMk id="10" creationId="{1D0A8622-F1EC-431F-89B6-B684D03FC884}"/>
          </ac:graphicFrameMkLst>
        </pc:graphicFrameChg>
      </pc:sldChg>
      <pc:sldChg chg="addSp delSp modSp">
        <pc:chgData name="Sonawala, Anuraaj" userId="S::asonawa@emory.edu::a57e7e9d-c76d-466d-9329-541caa052d23" providerId="AD" clId="Web-{0B315342-DDAF-E4FE-175E-D7015EB7F49F}" dt="2020-04-08T14:07:17.188" v="284" actId="14100"/>
        <pc:sldMkLst>
          <pc:docMk/>
          <pc:sldMk cId="998586349" sldId="1399"/>
        </pc:sldMkLst>
        <pc:picChg chg="del">
          <ac:chgData name="Sonawala, Anuraaj" userId="S::asonawa@emory.edu::a57e7e9d-c76d-466d-9329-541caa052d23" providerId="AD" clId="Web-{0B315342-DDAF-E4FE-175E-D7015EB7F49F}" dt="2020-04-08T14:06:54.499" v="280"/>
          <ac:picMkLst>
            <pc:docMk/>
            <pc:sldMk cId="998586349" sldId="1399"/>
            <ac:picMk id="2" creationId="{83130561-F15C-4396-9A61-EF4B9DDBE15A}"/>
          </ac:picMkLst>
        </pc:picChg>
        <pc:picChg chg="add mod">
          <ac:chgData name="Sonawala, Anuraaj" userId="S::asonawa@emory.edu::a57e7e9d-c76d-466d-9329-541caa052d23" providerId="AD" clId="Web-{0B315342-DDAF-E4FE-175E-D7015EB7F49F}" dt="2020-04-08T14:07:17.188" v="284" actId="14100"/>
          <ac:picMkLst>
            <pc:docMk/>
            <pc:sldMk cId="998586349" sldId="1399"/>
            <ac:picMk id="3" creationId="{6DBEDA56-D568-4AD9-9DD0-0647994CC7F7}"/>
          </ac:picMkLst>
        </pc:picChg>
      </pc:sldChg>
    </pc:docChg>
  </pc:docChgLst>
  <pc:docChgLst>
    <pc:chgData name="Siyu Guo" userId="55b8825f-3e07-4d63-9f8d-bfa503421516" providerId="ADAL" clId="{8A4BE8C3-C32A-41A5-9D3D-78FB11B465A9}"/>
    <pc:docChg chg="undo custSel addSld modSld">
      <pc:chgData name="Siyu Guo" userId="55b8825f-3e07-4d63-9f8d-bfa503421516" providerId="ADAL" clId="{8A4BE8C3-C32A-41A5-9D3D-78FB11B465A9}" dt="2020-03-25T05:19:58.092" v="2634" actId="1076"/>
      <pc:docMkLst>
        <pc:docMk/>
      </pc:docMkLst>
      <pc:sldChg chg="addSp delSp modSp add">
        <pc:chgData name="Siyu Guo" userId="55b8825f-3e07-4d63-9f8d-bfa503421516" providerId="ADAL" clId="{8A4BE8C3-C32A-41A5-9D3D-78FB11B465A9}" dt="2020-03-25T04:52:23.699" v="672" actId="20577"/>
        <pc:sldMkLst>
          <pc:docMk/>
          <pc:sldMk cId="1532234873" sldId="1372"/>
        </pc:sldMkLst>
        <pc:spChg chg="mod">
          <ac:chgData name="Siyu Guo" userId="55b8825f-3e07-4d63-9f8d-bfa503421516" providerId="ADAL" clId="{8A4BE8C3-C32A-41A5-9D3D-78FB11B465A9}" dt="2020-03-24T14:16:52.641" v="47" actId="20577"/>
          <ac:spMkLst>
            <pc:docMk/>
            <pc:sldMk cId="1532234873" sldId="1372"/>
            <ac:spMk id="2" creationId="{321A0666-4C2D-455E-B9CA-FCE0C86577E5}"/>
          </ac:spMkLst>
        </pc:spChg>
        <pc:spChg chg="add mod topLvl">
          <ac:chgData name="Siyu Guo" userId="55b8825f-3e07-4d63-9f8d-bfa503421516" providerId="ADAL" clId="{8A4BE8C3-C32A-41A5-9D3D-78FB11B465A9}" dt="2020-03-25T04:51:36.299" v="649" actId="164"/>
          <ac:spMkLst>
            <pc:docMk/>
            <pc:sldMk cId="1532234873" sldId="1372"/>
            <ac:spMk id="3" creationId="{085849B8-B11A-4827-8A19-8C931DDD861E}"/>
          </ac:spMkLst>
        </pc:spChg>
        <pc:spChg chg="add mod topLvl">
          <ac:chgData name="Siyu Guo" userId="55b8825f-3e07-4d63-9f8d-bfa503421516" providerId="ADAL" clId="{8A4BE8C3-C32A-41A5-9D3D-78FB11B465A9}" dt="2020-03-25T04:51:36.299" v="649" actId="164"/>
          <ac:spMkLst>
            <pc:docMk/>
            <pc:sldMk cId="1532234873" sldId="1372"/>
            <ac:spMk id="5" creationId="{7558A0F2-5500-4B17-B9FB-0DCCED150714}"/>
          </ac:spMkLst>
        </pc:spChg>
        <pc:spChg chg="add del mod">
          <ac:chgData name="Siyu Guo" userId="55b8825f-3e07-4d63-9f8d-bfa503421516" providerId="ADAL" clId="{8A4BE8C3-C32A-41A5-9D3D-78FB11B465A9}" dt="2020-03-24T14:21:25.856" v="204" actId="478"/>
          <ac:spMkLst>
            <pc:docMk/>
            <pc:sldMk cId="1532234873" sldId="1372"/>
            <ac:spMk id="6" creationId="{C6BD062E-5FBE-4E73-8736-CA8849AD8539}"/>
          </ac:spMkLst>
        </pc:spChg>
        <pc:spChg chg="add del mod">
          <ac:chgData name="Siyu Guo" userId="55b8825f-3e07-4d63-9f8d-bfa503421516" providerId="ADAL" clId="{8A4BE8C3-C32A-41A5-9D3D-78FB11B465A9}" dt="2020-03-24T14:22:20.309" v="207" actId="478"/>
          <ac:spMkLst>
            <pc:docMk/>
            <pc:sldMk cId="1532234873" sldId="1372"/>
            <ac:spMk id="7" creationId="{3BA8FD90-746F-4729-A0A9-B666EFACBC49}"/>
          </ac:spMkLst>
        </pc:spChg>
        <pc:spChg chg="add del mod">
          <ac:chgData name="Siyu Guo" userId="55b8825f-3e07-4d63-9f8d-bfa503421516" providerId="ADAL" clId="{8A4BE8C3-C32A-41A5-9D3D-78FB11B465A9}" dt="2020-03-24T14:17:42.969" v="57" actId="478"/>
          <ac:spMkLst>
            <pc:docMk/>
            <pc:sldMk cId="1532234873" sldId="1372"/>
            <ac:spMk id="18" creationId="{38F76D29-4F1A-43BA-B8E3-4C5055B313AA}"/>
          </ac:spMkLst>
        </pc:spChg>
        <pc:spChg chg="del">
          <ac:chgData name="Siyu Guo" userId="55b8825f-3e07-4d63-9f8d-bfa503421516" providerId="ADAL" clId="{8A4BE8C3-C32A-41A5-9D3D-78FB11B465A9}" dt="2020-03-24T14:16:55.903" v="48" actId="478"/>
          <ac:spMkLst>
            <pc:docMk/>
            <pc:sldMk cId="1532234873" sldId="1372"/>
            <ac:spMk id="19" creationId="{9D5DF363-4247-45D5-BF1E-488DB833DD75}"/>
          </ac:spMkLst>
        </pc:spChg>
        <pc:spChg chg="add del mod">
          <ac:chgData name="Siyu Guo" userId="55b8825f-3e07-4d63-9f8d-bfa503421516" providerId="ADAL" clId="{8A4BE8C3-C32A-41A5-9D3D-78FB11B465A9}" dt="2020-03-25T04:49:09.846" v="561" actId="478"/>
          <ac:spMkLst>
            <pc:docMk/>
            <pc:sldMk cId="1532234873" sldId="1372"/>
            <ac:spMk id="20" creationId="{DDFBD9BE-39D2-45C0-941C-C090C4BE43CF}"/>
          </ac:spMkLst>
        </pc:spChg>
        <pc:spChg chg="add del mod">
          <ac:chgData name="Siyu Guo" userId="55b8825f-3e07-4d63-9f8d-bfa503421516" providerId="ADAL" clId="{8A4BE8C3-C32A-41A5-9D3D-78FB11B465A9}" dt="2020-03-24T14:23:43.689" v="217" actId="478"/>
          <ac:spMkLst>
            <pc:docMk/>
            <pc:sldMk cId="1532234873" sldId="1372"/>
            <ac:spMk id="21" creationId="{D88E5B5E-A6FD-469C-BAFE-3E7208F9EC26}"/>
          </ac:spMkLst>
        </pc:spChg>
        <pc:spChg chg="add mod topLvl">
          <ac:chgData name="Siyu Guo" userId="55b8825f-3e07-4d63-9f8d-bfa503421516" providerId="ADAL" clId="{8A4BE8C3-C32A-41A5-9D3D-78FB11B465A9}" dt="2020-03-25T04:51:36.299" v="649" actId="164"/>
          <ac:spMkLst>
            <pc:docMk/>
            <pc:sldMk cId="1532234873" sldId="1372"/>
            <ac:spMk id="22" creationId="{98A8AC0C-24D1-4000-BB44-C03C21E494C4}"/>
          </ac:spMkLst>
        </pc:spChg>
        <pc:spChg chg="add del mod">
          <ac:chgData name="Siyu Guo" userId="55b8825f-3e07-4d63-9f8d-bfa503421516" providerId="ADAL" clId="{8A4BE8C3-C32A-41A5-9D3D-78FB11B465A9}" dt="2020-03-25T04:49:31.965" v="566" actId="478"/>
          <ac:spMkLst>
            <pc:docMk/>
            <pc:sldMk cId="1532234873" sldId="1372"/>
            <ac:spMk id="23" creationId="{2632B24E-33DC-48B7-840A-9F722F6052EE}"/>
          </ac:spMkLst>
        </pc:spChg>
        <pc:spChg chg="add del mod">
          <ac:chgData name="Siyu Guo" userId="55b8825f-3e07-4d63-9f8d-bfa503421516" providerId="ADAL" clId="{8A4BE8C3-C32A-41A5-9D3D-78FB11B465A9}" dt="2020-03-24T14:24:36.175" v="225" actId="478"/>
          <ac:spMkLst>
            <pc:docMk/>
            <pc:sldMk cId="1532234873" sldId="1372"/>
            <ac:spMk id="23" creationId="{8B576096-D120-4106-AC6D-9C90B866EB29}"/>
          </ac:spMkLst>
        </pc:spChg>
        <pc:spChg chg="add del mod">
          <ac:chgData name="Siyu Guo" userId="55b8825f-3e07-4d63-9f8d-bfa503421516" providerId="ADAL" clId="{8A4BE8C3-C32A-41A5-9D3D-78FB11B465A9}" dt="2020-03-25T04:50:32.220" v="629" actId="478"/>
          <ac:spMkLst>
            <pc:docMk/>
            <pc:sldMk cId="1532234873" sldId="1372"/>
            <ac:spMk id="24" creationId="{1334B495-11C0-4301-A239-81FAD0FCCF99}"/>
          </ac:spMkLst>
        </pc:spChg>
        <pc:spChg chg="add mod topLvl">
          <ac:chgData name="Siyu Guo" userId="55b8825f-3e07-4d63-9f8d-bfa503421516" providerId="ADAL" clId="{8A4BE8C3-C32A-41A5-9D3D-78FB11B465A9}" dt="2020-03-25T04:51:36.299" v="649" actId="164"/>
          <ac:spMkLst>
            <pc:docMk/>
            <pc:sldMk cId="1532234873" sldId="1372"/>
            <ac:spMk id="25" creationId="{71B2830F-8D34-4E3D-8C0E-0D2B23FA3623}"/>
          </ac:spMkLst>
        </pc:spChg>
        <pc:spChg chg="add del mod">
          <ac:chgData name="Siyu Guo" userId="55b8825f-3e07-4d63-9f8d-bfa503421516" providerId="ADAL" clId="{8A4BE8C3-C32A-41A5-9D3D-78FB11B465A9}" dt="2020-03-24T14:25:36.818" v="256"/>
          <ac:spMkLst>
            <pc:docMk/>
            <pc:sldMk cId="1532234873" sldId="1372"/>
            <ac:spMk id="25" creationId="{B1350413-27E0-4D3D-A186-6B34141036A4}"/>
          </ac:spMkLst>
        </pc:spChg>
        <pc:spChg chg="add mod ord topLvl">
          <ac:chgData name="Siyu Guo" userId="55b8825f-3e07-4d63-9f8d-bfa503421516" providerId="ADAL" clId="{8A4BE8C3-C32A-41A5-9D3D-78FB11B465A9}" dt="2020-03-25T04:51:36.299" v="649" actId="164"/>
          <ac:spMkLst>
            <pc:docMk/>
            <pc:sldMk cId="1532234873" sldId="1372"/>
            <ac:spMk id="26" creationId="{B52CEA67-0CAE-49B6-AA51-3AE8645E7B28}"/>
          </ac:spMkLst>
        </pc:spChg>
        <pc:spChg chg="add del mod">
          <ac:chgData name="Siyu Guo" userId="55b8825f-3e07-4d63-9f8d-bfa503421516" providerId="ADAL" clId="{8A4BE8C3-C32A-41A5-9D3D-78FB11B465A9}" dt="2020-03-25T04:48:07.177" v="500" actId="478"/>
          <ac:spMkLst>
            <pc:docMk/>
            <pc:sldMk cId="1532234873" sldId="1372"/>
            <ac:spMk id="27" creationId="{E8C9B31D-7F5E-4B7F-92F0-50B958E99D9F}"/>
          </ac:spMkLst>
        </pc:spChg>
        <pc:spChg chg="add mod">
          <ac:chgData name="Siyu Guo" userId="55b8825f-3e07-4d63-9f8d-bfa503421516" providerId="ADAL" clId="{8A4BE8C3-C32A-41A5-9D3D-78FB11B465A9}" dt="2020-03-24T14:28:05.399" v="416" actId="20577"/>
          <ac:spMkLst>
            <pc:docMk/>
            <pc:sldMk cId="1532234873" sldId="1372"/>
            <ac:spMk id="28" creationId="{9876B4EC-8CC9-4B41-AF57-C1B377BCC9AB}"/>
          </ac:spMkLst>
        </pc:spChg>
        <pc:spChg chg="add mod">
          <ac:chgData name="Siyu Guo" userId="55b8825f-3e07-4d63-9f8d-bfa503421516" providerId="ADAL" clId="{8A4BE8C3-C32A-41A5-9D3D-78FB11B465A9}" dt="2020-03-25T04:50:02.119" v="580" actId="571"/>
          <ac:spMkLst>
            <pc:docMk/>
            <pc:sldMk cId="1532234873" sldId="1372"/>
            <ac:spMk id="28" creationId="{E4C011A1-E436-4A67-9611-12DBF10800EC}"/>
          </ac:spMkLst>
        </pc:spChg>
        <pc:spChg chg="add mod topLvl">
          <ac:chgData name="Siyu Guo" userId="55b8825f-3e07-4d63-9f8d-bfa503421516" providerId="ADAL" clId="{8A4BE8C3-C32A-41A5-9D3D-78FB11B465A9}" dt="2020-03-25T04:51:46.849" v="651" actId="1076"/>
          <ac:spMkLst>
            <pc:docMk/>
            <pc:sldMk cId="1532234873" sldId="1372"/>
            <ac:spMk id="39" creationId="{6967D5CA-59BA-4FAE-9895-E3EE3E89C41A}"/>
          </ac:spMkLst>
        </pc:spChg>
        <pc:spChg chg="add mod ord topLvl">
          <ac:chgData name="Siyu Guo" userId="55b8825f-3e07-4d63-9f8d-bfa503421516" providerId="ADAL" clId="{8A4BE8C3-C32A-41A5-9D3D-78FB11B465A9}" dt="2020-03-25T04:51:36.299" v="649" actId="164"/>
          <ac:spMkLst>
            <pc:docMk/>
            <pc:sldMk cId="1532234873" sldId="1372"/>
            <ac:spMk id="40" creationId="{D792FC7B-8922-4D8D-B8D4-71E8E527F7ED}"/>
          </ac:spMkLst>
        </pc:spChg>
        <pc:spChg chg="add mod topLvl">
          <ac:chgData name="Siyu Guo" userId="55b8825f-3e07-4d63-9f8d-bfa503421516" providerId="ADAL" clId="{8A4BE8C3-C32A-41A5-9D3D-78FB11B465A9}" dt="2020-03-25T04:51:36.299" v="649" actId="164"/>
          <ac:spMkLst>
            <pc:docMk/>
            <pc:sldMk cId="1532234873" sldId="1372"/>
            <ac:spMk id="41" creationId="{19B8D44F-1335-434A-8290-8757B241D971}"/>
          </ac:spMkLst>
        </pc:spChg>
        <pc:spChg chg="add mod">
          <ac:chgData name="Siyu Guo" userId="55b8825f-3e07-4d63-9f8d-bfa503421516" providerId="ADAL" clId="{8A4BE8C3-C32A-41A5-9D3D-78FB11B465A9}" dt="2020-03-25T04:52:23.699" v="672" actId="20577"/>
          <ac:spMkLst>
            <pc:docMk/>
            <pc:sldMk cId="1532234873" sldId="1372"/>
            <ac:spMk id="42" creationId="{BE3E91BB-5473-4F1E-9C7B-F103579E7C67}"/>
          </ac:spMkLst>
        </pc:spChg>
        <pc:grpChg chg="add mod">
          <ac:chgData name="Siyu Guo" userId="55b8825f-3e07-4d63-9f8d-bfa503421516" providerId="ADAL" clId="{8A4BE8C3-C32A-41A5-9D3D-78FB11B465A9}" dt="2020-03-25T04:51:42.192" v="650" actId="1076"/>
          <ac:grpSpMkLst>
            <pc:docMk/>
            <pc:sldMk cId="1532234873" sldId="1372"/>
            <ac:grpSpMk id="6" creationId="{B9690865-4F21-49FB-A73E-CF00369FEC82}"/>
          </ac:grpSpMkLst>
        </pc:grpChg>
        <pc:grpChg chg="del">
          <ac:chgData name="Siyu Guo" userId="55b8825f-3e07-4d63-9f8d-bfa503421516" providerId="ADAL" clId="{8A4BE8C3-C32A-41A5-9D3D-78FB11B465A9}" dt="2020-03-24T14:16:56.814" v="49" actId="478"/>
          <ac:grpSpMkLst>
            <pc:docMk/>
            <pc:sldMk cId="1532234873" sldId="1372"/>
            <ac:grpSpMk id="9" creationId="{17F94860-25EA-453E-A5CA-AD7C96F229AD}"/>
          </ac:grpSpMkLst>
        </pc:grpChg>
        <pc:grpChg chg="add del mod">
          <ac:chgData name="Siyu Guo" userId="55b8825f-3e07-4d63-9f8d-bfa503421516" providerId="ADAL" clId="{8A4BE8C3-C32A-41A5-9D3D-78FB11B465A9}" dt="2020-03-25T04:51:29.482" v="648" actId="165"/>
          <ac:grpSpMkLst>
            <pc:docMk/>
            <pc:sldMk cId="1532234873" sldId="1372"/>
            <ac:grpSpMk id="29" creationId="{34270FAB-527B-4B9B-AAC6-E9B6ACD19C9B}"/>
          </ac:grpSpMkLst>
        </pc:grpChg>
        <pc:grpChg chg="add mod">
          <ac:chgData name="Siyu Guo" userId="55b8825f-3e07-4d63-9f8d-bfa503421516" providerId="ADAL" clId="{8A4BE8C3-C32A-41A5-9D3D-78FB11B465A9}" dt="2020-03-25T04:51:50.887" v="653" actId="1076"/>
          <ac:grpSpMkLst>
            <pc:docMk/>
            <pc:sldMk cId="1532234873" sldId="1372"/>
            <ac:grpSpMk id="30" creationId="{BB86F078-9EBC-45A4-AD25-8BD5A45FB0A2}"/>
          </ac:grpSpMkLst>
        </pc:grpChg>
        <pc:grpChg chg="add mod">
          <ac:chgData name="Siyu Guo" userId="55b8825f-3e07-4d63-9f8d-bfa503421516" providerId="ADAL" clId="{8A4BE8C3-C32A-41A5-9D3D-78FB11B465A9}" dt="2020-03-25T04:52:04.344" v="655" actId="571"/>
          <ac:grpSpMkLst>
            <pc:docMk/>
            <pc:sldMk cId="1532234873" sldId="1372"/>
            <ac:grpSpMk id="43" creationId="{1DBFB7A5-83AA-4F8E-9DB1-DFB2640059F9}"/>
          </ac:grpSpMkLst>
        </pc:grpChg>
        <pc:graphicFrameChg chg="del">
          <ac:chgData name="Siyu Guo" userId="55b8825f-3e07-4d63-9f8d-bfa503421516" providerId="ADAL" clId="{8A4BE8C3-C32A-41A5-9D3D-78FB11B465A9}" dt="2020-03-24T14:17:00.675" v="50" actId="478"/>
          <ac:graphicFrameMkLst>
            <pc:docMk/>
            <pc:sldMk cId="1532234873" sldId="1372"/>
            <ac:graphicFrameMk id="8" creationId="{EF9CB589-807E-4ECE-A812-31A69566E808}"/>
          </ac:graphicFrameMkLst>
        </pc:graphicFrameChg>
      </pc:sldChg>
      <pc:sldChg chg="addSp delSp modSp add">
        <pc:chgData name="Siyu Guo" userId="55b8825f-3e07-4d63-9f8d-bfa503421516" providerId="ADAL" clId="{8A4BE8C3-C32A-41A5-9D3D-78FB11B465A9}" dt="2020-03-25T05:14:22.587" v="1937" actId="20577"/>
        <pc:sldMkLst>
          <pc:docMk/>
          <pc:sldMk cId="730574368" sldId="1373"/>
        </pc:sldMkLst>
        <pc:spChg chg="mod">
          <ac:chgData name="Siyu Guo" userId="55b8825f-3e07-4d63-9f8d-bfa503421516" providerId="ADAL" clId="{8A4BE8C3-C32A-41A5-9D3D-78FB11B465A9}" dt="2020-03-25T04:52:56.141" v="712" actId="20577"/>
          <ac:spMkLst>
            <pc:docMk/>
            <pc:sldMk cId="730574368" sldId="1373"/>
            <ac:spMk id="2" creationId="{321A0666-4C2D-455E-B9CA-FCE0C86577E5}"/>
          </ac:spMkLst>
        </pc:spChg>
        <pc:spChg chg="del">
          <ac:chgData name="Siyu Guo" userId="55b8825f-3e07-4d63-9f8d-bfa503421516" providerId="ADAL" clId="{8A4BE8C3-C32A-41A5-9D3D-78FB11B465A9}" dt="2020-03-25T04:53:00.269" v="713" actId="478"/>
          <ac:spMkLst>
            <pc:docMk/>
            <pc:sldMk cId="730574368" sldId="1373"/>
            <ac:spMk id="5" creationId="{7558A0F2-5500-4B17-B9FB-0DCCED150714}"/>
          </ac:spMkLst>
        </pc:spChg>
        <pc:spChg chg="add del mod">
          <ac:chgData name="Siyu Guo" userId="55b8825f-3e07-4d63-9f8d-bfa503421516" providerId="ADAL" clId="{8A4BE8C3-C32A-41A5-9D3D-78FB11B465A9}" dt="2020-03-25T05:00:45.469" v="754"/>
          <ac:spMkLst>
            <pc:docMk/>
            <pc:sldMk cId="730574368" sldId="1373"/>
            <ac:spMk id="11" creationId="{F1797457-D161-49DF-8D3F-0636FFF09BB4}"/>
          </ac:spMkLst>
        </pc:spChg>
        <pc:spChg chg="add mod">
          <ac:chgData name="Siyu Guo" userId="55b8825f-3e07-4d63-9f8d-bfa503421516" providerId="ADAL" clId="{8A4BE8C3-C32A-41A5-9D3D-78FB11B465A9}" dt="2020-03-25T05:14:22.587" v="1937" actId="20577"/>
          <ac:spMkLst>
            <pc:docMk/>
            <pc:sldMk cId="730574368" sldId="1373"/>
            <ac:spMk id="12" creationId="{9EB9135B-1617-47EB-B64A-0E3114FF2107}"/>
          </ac:spMkLst>
        </pc:spChg>
        <pc:spChg chg="del">
          <ac:chgData name="Siyu Guo" userId="55b8825f-3e07-4d63-9f8d-bfa503421516" providerId="ADAL" clId="{8A4BE8C3-C32A-41A5-9D3D-78FB11B465A9}" dt="2020-03-25T04:53:05.697" v="717" actId="478"/>
          <ac:spMkLst>
            <pc:docMk/>
            <pc:sldMk cId="730574368" sldId="1373"/>
            <ac:spMk id="39" creationId="{6967D5CA-59BA-4FAE-9895-E3EE3E89C41A}"/>
          </ac:spMkLst>
        </pc:spChg>
        <pc:spChg chg="del">
          <ac:chgData name="Siyu Guo" userId="55b8825f-3e07-4d63-9f8d-bfa503421516" providerId="ADAL" clId="{8A4BE8C3-C32A-41A5-9D3D-78FB11B465A9}" dt="2020-03-25T04:53:03.749" v="715" actId="478"/>
          <ac:spMkLst>
            <pc:docMk/>
            <pc:sldMk cId="730574368" sldId="1373"/>
            <ac:spMk id="42" creationId="{BE3E91BB-5473-4F1E-9C7B-F103579E7C67}"/>
          </ac:spMkLst>
        </pc:spChg>
        <pc:grpChg chg="del">
          <ac:chgData name="Siyu Guo" userId="55b8825f-3e07-4d63-9f8d-bfa503421516" providerId="ADAL" clId="{8A4BE8C3-C32A-41A5-9D3D-78FB11B465A9}" dt="2020-03-25T04:53:02.046" v="714" actId="478"/>
          <ac:grpSpMkLst>
            <pc:docMk/>
            <pc:sldMk cId="730574368" sldId="1373"/>
            <ac:grpSpMk id="6" creationId="{B9690865-4F21-49FB-A73E-CF00369FEC82}"/>
          </ac:grpSpMkLst>
        </pc:grpChg>
        <pc:grpChg chg="del">
          <ac:chgData name="Siyu Guo" userId="55b8825f-3e07-4d63-9f8d-bfa503421516" providerId="ADAL" clId="{8A4BE8C3-C32A-41A5-9D3D-78FB11B465A9}" dt="2020-03-25T04:53:06.709" v="718" actId="478"/>
          <ac:grpSpMkLst>
            <pc:docMk/>
            <pc:sldMk cId="730574368" sldId="1373"/>
            <ac:grpSpMk id="30" creationId="{BB86F078-9EBC-45A4-AD25-8BD5A45FB0A2}"/>
          </ac:grpSpMkLst>
        </pc:grpChg>
        <pc:grpChg chg="del">
          <ac:chgData name="Siyu Guo" userId="55b8825f-3e07-4d63-9f8d-bfa503421516" providerId="ADAL" clId="{8A4BE8C3-C32A-41A5-9D3D-78FB11B465A9}" dt="2020-03-25T04:53:04.612" v="716" actId="478"/>
          <ac:grpSpMkLst>
            <pc:docMk/>
            <pc:sldMk cId="730574368" sldId="1373"/>
            <ac:grpSpMk id="43" creationId="{1DBFB7A5-83AA-4F8E-9DB1-DFB2640059F9}"/>
          </ac:grpSpMkLst>
        </pc:grpChg>
        <pc:picChg chg="add del">
          <ac:chgData name="Siyu Guo" userId="55b8825f-3e07-4d63-9f8d-bfa503421516" providerId="ADAL" clId="{8A4BE8C3-C32A-41A5-9D3D-78FB11B465A9}" dt="2020-03-25T04:54:55.226" v="720" actId="478"/>
          <ac:picMkLst>
            <pc:docMk/>
            <pc:sldMk cId="730574368" sldId="1373"/>
            <ac:picMk id="7" creationId="{8BB6DF74-9B93-407D-9934-5CDEFE5CC4D2}"/>
          </ac:picMkLst>
        </pc:picChg>
        <pc:picChg chg="add del mod">
          <ac:chgData name="Siyu Guo" userId="55b8825f-3e07-4d63-9f8d-bfa503421516" providerId="ADAL" clId="{8A4BE8C3-C32A-41A5-9D3D-78FB11B465A9}" dt="2020-03-25T04:57:48.296" v="725" actId="478"/>
          <ac:picMkLst>
            <pc:docMk/>
            <pc:sldMk cId="730574368" sldId="1373"/>
            <ac:picMk id="8" creationId="{EAC3C1F0-60AE-4EF8-8C4D-5A0ABDAFD6AD}"/>
          </ac:picMkLst>
        </pc:picChg>
        <pc:picChg chg="add del mod modCrop">
          <ac:chgData name="Siyu Guo" userId="55b8825f-3e07-4d63-9f8d-bfa503421516" providerId="ADAL" clId="{8A4BE8C3-C32A-41A5-9D3D-78FB11B465A9}" dt="2020-03-25T04:58:33.971" v="739" actId="478"/>
          <ac:picMkLst>
            <pc:docMk/>
            <pc:sldMk cId="730574368" sldId="1373"/>
            <ac:picMk id="9" creationId="{E4B5E66E-41BB-4334-9DFA-C38994160C3E}"/>
          </ac:picMkLst>
        </pc:picChg>
        <pc:picChg chg="add mod modCrop">
          <ac:chgData name="Siyu Guo" userId="55b8825f-3e07-4d63-9f8d-bfa503421516" providerId="ADAL" clId="{8A4BE8C3-C32A-41A5-9D3D-78FB11B465A9}" dt="2020-03-25T05:08:00.352" v="1181" actId="1076"/>
          <ac:picMkLst>
            <pc:docMk/>
            <pc:sldMk cId="730574368" sldId="1373"/>
            <ac:picMk id="10" creationId="{FB2BD485-D8F4-49C3-B3DF-8FE3138DEBC9}"/>
          </ac:picMkLst>
        </pc:picChg>
        <pc:picChg chg="add del mod">
          <ac:chgData name="Siyu Guo" userId="55b8825f-3e07-4d63-9f8d-bfa503421516" providerId="ADAL" clId="{8A4BE8C3-C32A-41A5-9D3D-78FB11B465A9}" dt="2020-03-25T05:06:10.017" v="1158" actId="478"/>
          <ac:picMkLst>
            <pc:docMk/>
            <pc:sldMk cId="730574368" sldId="1373"/>
            <ac:picMk id="13" creationId="{15BA4CCA-78E9-4C02-B684-E258F9A357C3}"/>
          </ac:picMkLst>
        </pc:picChg>
        <pc:picChg chg="add del mod modCrop">
          <ac:chgData name="Siyu Guo" userId="55b8825f-3e07-4d63-9f8d-bfa503421516" providerId="ADAL" clId="{8A4BE8C3-C32A-41A5-9D3D-78FB11B465A9}" dt="2020-03-25T05:09:26.808" v="1375" actId="478"/>
          <ac:picMkLst>
            <pc:docMk/>
            <pc:sldMk cId="730574368" sldId="1373"/>
            <ac:picMk id="14" creationId="{595BF974-5735-4BCE-9DC6-A687B15E70B2}"/>
          </ac:picMkLst>
        </pc:picChg>
      </pc:sldChg>
      <pc:sldChg chg="addSp delSp modSp add">
        <pc:chgData name="Siyu Guo" userId="55b8825f-3e07-4d63-9f8d-bfa503421516" providerId="ADAL" clId="{8A4BE8C3-C32A-41A5-9D3D-78FB11B465A9}" dt="2020-03-25T05:19:58.092" v="2634" actId="1076"/>
        <pc:sldMkLst>
          <pc:docMk/>
          <pc:sldMk cId="684782008" sldId="1374"/>
        </pc:sldMkLst>
        <pc:spChg chg="mod">
          <ac:chgData name="Siyu Guo" userId="55b8825f-3e07-4d63-9f8d-bfa503421516" providerId="ADAL" clId="{8A4BE8C3-C32A-41A5-9D3D-78FB11B465A9}" dt="2020-03-25T05:19:58.092" v="2634" actId="1076"/>
          <ac:spMkLst>
            <pc:docMk/>
            <pc:sldMk cId="684782008" sldId="1374"/>
            <ac:spMk id="12" creationId="{9EB9135B-1617-47EB-B64A-0E3114FF2107}"/>
          </ac:spMkLst>
        </pc:spChg>
        <pc:picChg chg="add mod modCrop">
          <ac:chgData name="Siyu Guo" userId="55b8825f-3e07-4d63-9f8d-bfa503421516" providerId="ADAL" clId="{8A4BE8C3-C32A-41A5-9D3D-78FB11B465A9}" dt="2020-03-25T05:18:58.948" v="2529" actId="1076"/>
          <ac:picMkLst>
            <pc:docMk/>
            <pc:sldMk cId="684782008" sldId="1374"/>
            <ac:picMk id="3" creationId="{CE08CE00-7908-47CD-81C1-8764BC9F084A}"/>
          </ac:picMkLst>
        </pc:picChg>
        <pc:picChg chg="del">
          <ac:chgData name="Siyu Guo" userId="55b8825f-3e07-4d63-9f8d-bfa503421516" providerId="ADAL" clId="{8A4BE8C3-C32A-41A5-9D3D-78FB11B465A9}" dt="2020-03-25T05:09:01.404" v="1365" actId="478"/>
          <ac:picMkLst>
            <pc:docMk/>
            <pc:sldMk cId="684782008" sldId="1374"/>
            <ac:picMk id="10" creationId="{FB2BD485-D8F4-49C3-B3DF-8FE3138DEBC9}"/>
          </ac:picMkLst>
        </pc:picChg>
        <pc:picChg chg="del mod">
          <ac:chgData name="Siyu Guo" userId="55b8825f-3e07-4d63-9f8d-bfa503421516" providerId="ADAL" clId="{8A4BE8C3-C32A-41A5-9D3D-78FB11B465A9}" dt="2020-03-25T05:18:34.357" v="2520" actId="478"/>
          <ac:picMkLst>
            <pc:docMk/>
            <pc:sldMk cId="684782008" sldId="1374"/>
            <ac:picMk id="14" creationId="{595BF974-5735-4BCE-9DC6-A687B15E70B2}"/>
          </ac:picMkLst>
        </pc:picChg>
      </pc:sldChg>
    </pc:docChg>
  </pc:docChgLst>
  <pc:docChgLst>
    <pc:chgData name="Sonawala, Anuraaj" userId="a57e7e9d-c76d-466d-9329-541caa052d23" providerId="ADAL" clId="{F6200C9D-B795-45B1-9AB5-ECE9F3331A78}"/>
    <pc:docChg chg="custSel addSld modSld">
      <pc:chgData name="Sonawala, Anuraaj" userId="a57e7e9d-c76d-466d-9329-541caa052d23" providerId="ADAL" clId="{F6200C9D-B795-45B1-9AB5-ECE9F3331A78}" dt="2020-03-27T08:11:13.265" v="151" actId="20577"/>
      <pc:docMkLst>
        <pc:docMk/>
      </pc:docMkLst>
      <pc:sldChg chg="modSp mod">
        <pc:chgData name="Sonawala, Anuraaj" userId="a57e7e9d-c76d-466d-9329-541caa052d23" providerId="ADAL" clId="{F6200C9D-B795-45B1-9AB5-ECE9F3331A78}" dt="2020-03-27T08:11:13.265" v="151" actId="20577"/>
        <pc:sldMkLst>
          <pc:docMk/>
          <pc:sldMk cId="3412912645" sldId="1388"/>
        </pc:sldMkLst>
        <pc:spChg chg="mod">
          <ac:chgData name="Sonawala, Anuraaj" userId="a57e7e9d-c76d-466d-9329-541caa052d23" providerId="ADAL" clId="{F6200C9D-B795-45B1-9AB5-ECE9F3331A78}" dt="2020-03-27T08:11:13.265" v="151" actId="20577"/>
          <ac:spMkLst>
            <pc:docMk/>
            <pc:sldMk cId="3412912645" sldId="1388"/>
            <ac:spMk id="21" creationId="{1E02BF25-6C7E-421F-B71E-2227B1853E3E}"/>
          </ac:spMkLst>
        </pc:spChg>
      </pc:sldChg>
      <pc:sldChg chg="addSp delSp modSp mod">
        <pc:chgData name="Sonawala, Anuraaj" userId="a57e7e9d-c76d-466d-9329-541caa052d23" providerId="ADAL" clId="{F6200C9D-B795-45B1-9AB5-ECE9F3331A78}" dt="2020-03-27T06:42:28.105" v="19" actId="20577"/>
        <pc:sldMkLst>
          <pc:docMk/>
          <pc:sldMk cId="3809288718" sldId="1398"/>
        </pc:sldMkLst>
        <pc:spChg chg="del">
          <ac:chgData name="Sonawala, Anuraaj" userId="a57e7e9d-c76d-466d-9329-541caa052d23" providerId="ADAL" clId="{F6200C9D-B795-45B1-9AB5-ECE9F3331A78}" dt="2020-03-27T06:42:07.266" v="0"/>
          <ac:spMkLst>
            <pc:docMk/>
            <pc:sldMk cId="3809288718" sldId="1398"/>
            <ac:spMk id="2" creationId="{5CE99BC6-8141-4059-BAE4-19C5893D595D}"/>
          </ac:spMkLst>
        </pc:spChg>
        <pc:spChg chg="del">
          <ac:chgData name="Sonawala, Anuraaj" userId="a57e7e9d-c76d-466d-9329-541caa052d23" providerId="ADAL" clId="{F6200C9D-B795-45B1-9AB5-ECE9F3331A78}" dt="2020-03-27T06:42:07.266" v="0"/>
          <ac:spMkLst>
            <pc:docMk/>
            <pc:sldMk cId="3809288718" sldId="1398"/>
            <ac:spMk id="3" creationId="{736FC108-6EF4-45C9-A2CB-82E80FC807F1}"/>
          </ac:spMkLst>
        </pc:spChg>
        <pc:spChg chg="del">
          <ac:chgData name="Sonawala, Anuraaj" userId="a57e7e9d-c76d-466d-9329-541caa052d23" providerId="ADAL" clId="{F6200C9D-B795-45B1-9AB5-ECE9F3331A78}" dt="2020-03-27T06:42:07.266" v="0"/>
          <ac:spMkLst>
            <pc:docMk/>
            <pc:sldMk cId="3809288718" sldId="1398"/>
            <ac:spMk id="4" creationId="{5F6567B2-6C4E-49E4-8313-582AB6336C4E}"/>
          </ac:spMkLst>
        </pc:spChg>
        <pc:spChg chg="add mod">
          <ac:chgData name="Sonawala, Anuraaj" userId="a57e7e9d-c76d-466d-9329-541caa052d23" providerId="ADAL" clId="{F6200C9D-B795-45B1-9AB5-ECE9F3331A78}" dt="2020-03-27T06:42:28.105" v="19" actId="20577"/>
          <ac:spMkLst>
            <pc:docMk/>
            <pc:sldMk cId="3809288718" sldId="1398"/>
            <ac:spMk id="5" creationId="{DD1B0FC2-4102-4B4E-B7B6-BBD60120E85E}"/>
          </ac:spMkLst>
        </pc:spChg>
        <pc:picChg chg="add mod">
          <ac:chgData name="Sonawala, Anuraaj" userId="a57e7e9d-c76d-466d-9329-541caa052d23" providerId="ADAL" clId="{F6200C9D-B795-45B1-9AB5-ECE9F3331A78}" dt="2020-03-27T06:42:19.155" v="5" actId="1076"/>
          <ac:picMkLst>
            <pc:docMk/>
            <pc:sldMk cId="3809288718" sldId="1398"/>
            <ac:picMk id="6" creationId="{EA7718B6-B001-4131-9662-DEB28D102494}"/>
          </ac:picMkLst>
        </pc:picChg>
      </pc:sldChg>
      <pc:sldChg chg="addSp delSp modSp add mod">
        <pc:chgData name="Sonawala, Anuraaj" userId="a57e7e9d-c76d-466d-9329-541caa052d23" providerId="ADAL" clId="{F6200C9D-B795-45B1-9AB5-ECE9F3331A78}" dt="2020-03-27T06:43:27.372" v="51" actId="20577"/>
        <pc:sldMkLst>
          <pc:docMk/>
          <pc:sldMk cId="998586349" sldId="1399"/>
        </pc:sldMkLst>
        <pc:spChg chg="mod">
          <ac:chgData name="Sonawala, Anuraaj" userId="a57e7e9d-c76d-466d-9329-541caa052d23" providerId="ADAL" clId="{F6200C9D-B795-45B1-9AB5-ECE9F3331A78}" dt="2020-03-27T06:43:27.372" v="51" actId="20577"/>
          <ac:spMkLst>
            <pc:docMk/>
            <pc:sldMk cId="998586349" sldId="1399"/>
            <ac:spMk id="5" creationId="{DD1B0FC2-4102-4B4E-B7B6-BBD60120E85E}"/>
          </ac:spMkLst>
        </pc:spChg>
        <pc:picChg chg="add mod">
          <ac:chgData name="Sonawala, Anuraaj" userId="a57e7e9d-c76d-466d-9329-541caa052d23" providerId="ADAL" clId="{F6200C9D-B795-45B1-9AB5-ECE9F3331A78}" dt="2020-03-27T06:43:15.695" v="28" actId="1076"/>
          <ac:picMkLst>
            <pc:docMk/>
            <pc:sldMk cId="998586349" sldId="1399"/>
            <ac:picMk id="2" creationId="{83130561-F15C-4396-9A61-EF4B9DDBE15A}"/>
          </ac:picMkLst>
        </pc:picChg>
        <pc:picChg chg="del">
          <ac:chgData name="Sonawala, Anuraaj" userId="a57e7e9d-c76d-466d-9329-541caa052d23" providerId="ADAL" clId="{F6200C9D-B795-45B1-9AB5-ECE9F3331A78}" dt="2020-03-27T06:43:04.437" v="23" actId="478"/>
          <ac:picMkLst>
            <pc:docMk/>
            <pc:sldMk cId="998586349" sldId="1399"/>
            <ac:picMk id="6" creationId="{EA7718B6-B001-4131-9662-DEB28D102494}"/>
          </ac:picMkLst>
        </pc:picChg>
      </pc:sldChg>
      <pc:sldChg chg="addSp delSp modSp add mod">
        <pc:chgData name="Sonawala, Anuraaj" userId="a57e7e9d-c76d-466d-9329-541caa052d23" providerId="ADAL" clId="{F6200C9D-B795-45B1-9AB5-ECE9F3331A78}" dt="2020-03-27T06:44:07.430" v="75" actId="20577"/>
        <pc:sldMkLst>
          <pc:docMk/>
          <pc:sldMk cId="3315163177" sldId="1400"/>
        </pc:sldMkLst>
        <pc:spChg chg="mod">
          <ac:chgData name="Sonawala, Anuraaj" userId="a57e7e9d-c76d-466d-9329-541caa052d23" providerId="ADAL" clId="{F6200C9D-B795-45B1-9AB5-ECE9F3331A78}" dt="2020-03-27T06:44:07.430" v="75" actId="20577"/>
          <ac:spMkLst>
            <pc:docMk/>
            <pc:sldMk cId="3315163177" sldId="1400"/>
            <ac:spMk id="5" creationId="{DD1B0FC2-4102-4B4E-B7B6-BBD60120E85E}"/>
          </ac:spMkLst>
        </pc:spChg>
        <pc:picChg chg="add mod">
          <ac:chgData name="Sonawala, Anuraaj" userId="a57e7e9d-c76d-466d-9329-541caa052d23" providerId="ADAL" clId="{F6200C9D-B795-45B1-9AB5-ECE9F3331A78}" dt="2020-03-27T06:44:01.338" v="58" actId="1076"/>
          <ac:picMkLst>
            <pc:docMk/>
            <pc:sldMk cId="3315163177" sldId="1400"/>
            <ac:picMk id="2" creationId="{EF691F94-DD1A-4F36-980E-8BE318B31E45}"/>
          </ac:picMkLst>
        </pc:picChg>
        <pc:picChg chg="del">
          <ac:chgData name="Sonawala, Anuraaj" userId="a57e7e9d-c76d-466d-9329-541caa052d23" providerId="ADAL" clId="{F6200C9D-B795-45B1-9AB5-ECE9F3331A78}" dt="2020-03-27T06:43:30.526" v="52" actId="478"/>
          <ac:picMkLst>
            <pc:docMk/>
            <pc:sldMk cId="3315163177" sldId="1400"/>
            <ac:picMk id="6" creationId="{EA7718B6-B001-4131-9662-DEB28D102494}"/>
          </ac:picMkLst>
        </pc:picChg>
      </pc:sldChg>
      <pc:sldChg chg="addSp delSp modSp add mod">
        <pc:chgData name="Sonawala, Anuraaj" userId="a57e7e9d-c76d-466d-9329-541caa052d23" providerId="ADAL" clId="{F6200C9D-B795-45B1-9AB5-ECE9F3331A78}" dt="2020-03-27T06:46:54.987" v="150" actId="1076"/>
        <pc:sldMkLst>
          <pc:docMk/>
          <pc:sldMk cId="1556056205" sldId="1401"/>
        </pc:sldMkLst>
        <pc:spChg chg="add mod">
          <ac:chgData name="Sonawala, Anuraaj" userId="a57e7e9d-c76d-466d-9329-541caa052d23" providerId="ADAL" clId="{F6200C9D-B795-45B1-9AB5-ECE9F3331A78}" dt="2020-03-27T06:45:43.824" v="109" actId="208"/>
          <ac:spMkLst>
            <pc:docMk/>
            <pc:sldMk cId="1556056205" sldId="1401"/>
            <ac:spMk id="3" creationId="{2ACC035C-3BCE-4F3C-8D93-6806401CD0A1}"/>
          </ac:spMkLst>
        </pc:spChg>
        <pc:spChg chg="add mod">
          <ac:chgData name="Sonawala, Anuraaj" userId="a57e7e9d-c76d-466d-9329-541caa052d23" providerId="ADAL" clId="{F6200C9D-B795-45B1-9AB5-ECE9F3331A78}" dt="2020-03-27T06:46:54.987" v="150" actId="1076"/>
          <ac:spMkLst>
            <pc:docMk/>
            <pc:sldMk cId="1556056205" sldId="1401"/>
            <ac:spMk id="4" creationId="{17C9FA97-A70A-4D11-AFBE-D15781D0D16B}"/>
          </ac:spMkLst>
        </pc:spChg>
        <pc:spChg chg="mod">
          <ac:chgData name="Sonawala, Anuraaj" userId="a57e7e9d-c76d-466d-9329-541caa052d23" providerId="ADAL" clId="{F6200C9D-B795-45B1-9AB5-ECE9F3331A78}" dt="2020-03-27T06:44:22.331" v="95" actId="20577"/>
          <ac:spMkLst>
            <pc:docMk/>
            <pc:sldMk cId="1556056205" sldId="1401"/>
            <ac:spMk id="5" creationId="{DD1B0FC2-4102-4B4E-B7B6-BBD60120E85E}"/>
          </ac:spMkLst>
        </pc:spChg>
        <pc:picChg chg="add mod">
          <ac:chgData name="Sonawala, Anuraaj" userId="a57e7e9d-c76d-466d-9329-541caa052d23" providerId="ADAL" clId="{F6200C9D-B795-45B1-9AB5-ECE9F3331A78}" dt="2020-03-27T06:44:55.864" v="102" actId="1076"/>
          <ac:picMkLst>
            <pc:docMk/>
            <pc:sldMk cId="1556056205" sldId="1401"/>
            <ac:picMk id="2" creationId="{C7CCE302-B658-4AD5-AD17-D34E07A36780}"/>
          </ac:picMkLst>
        </pc:picChg>
        <pc:picChg chg="del">
          <ac:chgData name="Sonawala, Anuraaj" userId="a57e7e9d-c76d-466d-9329-541caa052d23" providerId="ADAL" clId="{F6200C9D-B795-45B1-9AB5-ECE9F3331A78}" dt="2020-03-27T06:44:12.089" v="76" actId="478"/>
          <ac:picMkLst>
            <pc:docMk/>
            <pc:sldMk cId="1556056205" sldId="1401"/>
            <ac:picMk id="6" creationId="{EA7718B6-B001-4131-9662-DEB28D102494}"/>
          </ac:picMkLst>
        </pc:picChg>
      </pc:sldChg>
    </pc:docChg>
  </pc:docChgLst>
  <pc:docChgLst>
    <pc:chgData name="Wei, Robert" userId="S::kwei8@emory.edu::b4304c48-55b3-43ef-b01f-936fb167c35d" providerId="AD" clId="Web-{952FA7CF-249B-D60E-8FFF-2274F8CDF96E}"/>
    <pc:docChg chg="modSld">
      <pc:chgData name="Wei, Robert" userId="S::kwei8@emory.edu::b4304c48-55b3-43ef-b01f-936fb167c35d" providerId="AD" clId="Web-{952FA7CF-249B-D60E-8FFF-2274F8CDF96E}" dt="2020-04-08T03:19:05.259" v="76" actId="20577"/>
      <pc:docMkLst>
        <pc:docMk/>
      </pc:docMkLst>
      <pc:sldChg chg="modSp">
        <pc:chgData name="Wei, Robert" userId="S::kwei8@emory.edu::b4304c48-55b3-43ef-b01f-936fb167c35d" providerId="AD" clId="Web-{952FA7CF-249B-D60E-8FFF-2274F8CDF96E}" dt="2020-04-08T03:19:05.259" v="75" actId="20577"/>
        <pc:sldMkLst>
          <pc:docMk/>
          <pc:sldMk cId="3275315118" sldId="1368"/>
        </pc:sldMkLst>
        <pc:spChg chg="mod">
          <ac:chgData name="Wei, Robert" userId="S::kwei8@emory.edu::b4304c48-55b3-43ef-b01f-936fb167c35d" providerId="AD" clId="Web-{952FA7CF-249B-D60E-8FFF-2274F8CDF96E}" dt="2020-04-08T03:19:05.259" v="75" actId="20577"/>
          <ac:spMkLst>
            <pc:docMk/>
            <pc:sldMk cId="3275315118" sldId="1368"/>
            <ac:spMk id="5" creationId="{46522897-93BC-4A16-A492-6F3192CAA4B2}"/>
          </ac:spMkLst>
        </pc:spChg>
      </pc:sldChg>
      <pc:sldChg chg="modSp">
        <pc:chgData name="Wei, Robert" userId="S::kwei8@emory.edu::b4304c48-55b3-43ef-b01f-936fb167c35d" providerId="AD" clId="Web-{952FA7CF-249B-D60E-8FFF-2274F8CDF96E}" dt="2020-04-08T02:24:24.918" v="74"/>
        <pc:sldMkLst>
          <pc:docMk/>
          <pc:sldMk cId="3729498316" sldId="1391"/>
        </pc:sldMkLst>
        <pc:spChg chg="mod">
          <ac:chgData name="Wei, Robert" userId="S::kwei8@emory.edu::b4304c48-55b3-43ef-b01f-936fb167c35d" providerId="AD" clId="Web-{952FA7CF-249B-D60E-8FFF-2274F8CDF96E}" dt="2020-04-08T02:23:21.120" v="1" actId="20577"/>
          <ac:spMkLst>
            <pc:docMk/>
            <pc:sldMk cId="3729498316" sldId="1391"/>
            <ac:spMk id="8" creationId="{DDC3DC72-2CEA-4EA7-B959-529F13D4D1EC}"/>
          </ac:spMkLst>
        </pc:spChg>
        <pc:graphicFrameChg chg="mod modGraphic">
          <ac:chgData name="Wei, Robert" userId="S::kwei8@emory.edu::b4304c48-55b3-43ef-b01f-936fb167c35d" providerId="AD" clId="Web-{952FA7CF-249B-D60E-8FFF-2274F8CDF96E}" dt="2020-04-08T02:24:24.918" v="74"/>
          <ac:graphicFrameMkLst>
            <pc:docMk/>
            <pc:sldMk cId="3729498316" sldId="1391"/>
            <ac:graphicFrameMk id="4" creationId="{A20CB984-A744-47E3-B68C-87F4EF2AC6BD}"/>
          </ac:graphicFrameMkLst>
        </pc:graphicFrameChg>
      </pc:sldChg>
    </pc:docChg>
  </pc:docChgLst>
  <pc:docChgLst>
    <pc:chgData name="Wei, Robert" userId="S::kwei8@emory.edu::b4304c48-55b3-43ef-b01f-936fb167c35d" providerId="AD" clId="Web-{5000AA00-1CF3-1CA5-41ED-789E91165B34}"/>
    <pc:docChg chg="modSld">
      <pc:chgData name="Wei, Robert" userId="S::kwei8@emory.edu::b4304c48-55b3-43ef-b01f-936fb167c35d" providerId="AD" clId="Web-{5000AA00-1CF3-1CA5-41ED-789E91165B34}" dt="2020-03-24T14:44:08.250" v="81" actId="20577"/>
      <pc:docMkLst>
        <pc:docMk/>
      </pc:docMkLst>
      <pc:sldChg chg="modSp">
        <pc:chgData name="Wei, Robert" userId="S::kwei8@emory.edu::b4304c48-55b3-43ef-b01f-936fb167c35d" providerId="AD" clId="Web-{5000AA00-1CF3-1CA5-41ED-789E91165B34}" dt="2020-03-24T14:44:08.250" v="80" actId="20577"/>
        <pc:sldMkLst>
          <pc:docMk/>
          <pc:sldMk cId="337972755" sldId="1367"/>
        </pc:sldMkLst>
        <pc:spChg chg="mod">
          <ac:chgData name="Wei, Robert" userId="S::kwei8@emory.edu::b4304c48-55b3-43ef-b01f-936fb167c35d" providerId="AD" clId="Web-{5000AA00-1CF3-1CA5-41ED-789E91165B34}" dt="2020-03-24T14:44:08.250" v="80" actId="20577"/>
          <ac:spMkLst>
            <pc:docMk/>
            <pc:sldMk cId="337972755" sldId="1367"/>
            <ac:spMk id="28" creationId="{7338FC1F-D114-4A81-9FAF-72A3B02E6801}"/>
          </ac:spMkLst>
        </pc:spChg>
      </pc:sldChg>
      <pc:sldChg chg="modSp">
        <pc:chgData name="Wei, Robert" userId="S::kwei8@emory.edu::b4304c48-55b3-43ef-b01f-936fb167c35d" providerId="AD" clId="Web-{5000AA00-1CF3-1CA5-41ED-789E91165B34}" dt="2020-03-24T14:41:47.749" v="18" actId="20577"/>
        <pc:sldMkLst>
          <pc:docMk/>
          <pc:sldMk cId="1532234873" sldId="1372"/>
        </pc:sldMkLst>
        <pc:spChg chg="mod">
          <ac:chgData name="Wei, Robert" userId="S::kwei8@emory.edu::b4304c48-55b3-43ef-b01f-936fb167c35d" providerId="AD" clId="Web-{5000AA00-1CF3-1CA5-41ED-789E91165B34}" dt="2020-03-24T14:41:47.749" v="18" actId="20577"/>
          <ac:spMkLst>
            <pc:docMk/>
            <pc:sldMk cId="1532234873" sldId="1372"/>
            <ac:spMk id="39" creationId="{6967D5CA-59BA-4FAE-9895-E3EE3E89C41A}"/>
          </ac:spMkLst>
        </pc:spChg>
      </pc:sldChg>
    </pc:docChg>
  </pc:docChgLst>
  <pc:docChgLst>
    <pc:chgData name="Sonawala, Anuraaj" userId="S::asonawa@emory.edu::a57e7e9d-c76d-466d-9329-541caa052d23" providerId="AD" clId="Web-{BFAF7EAC-EA3F-BBBC-69B5-19C174AFC754}"/>
    <pc:docChg chg="addSld delSld modSld">
      <pc:chgData name="Sonawala, Anuraaj" userId="S::asonawa@emory.edu::a57e7e9d-c76d-466d-9329-541caa052d23" providerId="AD" clId="Web-{BFAF7EAC-EA3F-BBBC-69B5-19C174AFC754}" dt="2020-04-20T13:01:32.396" v="5" actId="20577"/>
      <pc:docMkLst>
        <pc:docMk/>
      </pc:docMkLst>
      <pc:sldChg chg="add del">
        <pc:chgData name="Sonawala, Anuraaj" userId="S::asonawa@emory.edu::a57e7e9d-c76d-466d-9329-541caa052d23" providerId="AD" clId="Web-{BFAF7EAC-EA3F-BBBC-69B5-19C174AFC754}" dt="2020-04-20T13:01:21.115" v="2"/>
        <pc:sldMkLst>
          <pc:docMk/>
          <pc:sldMk cId="4163290208" sldId="725"/>
        </pc:sldMkLst>
      </pc:sldChg>
      <pc:sldChg chg="modSp">
        <pc:chgData name="Sonawala, Anuraaj" userId="S::asonawa@emory.edu::a57e7e9d-c76d-466d-9329-541caa052d23" providerId="AD" clId="Web-{BFAF7EAC-EA3F-BBBC-69B5-19C174AFC754}" dt="2020-04-20T13:01:32.396" v="5" actId="20577"/>
        <pc:sldMkLst>
          <pc:docMk/>
          <pc:sldMk cId="2510768163" sldId="1361"/>
        </pc:sldMkLst>
        <pc:spChg chg="mod">
          <ac:chgData name="Sonawala, Anuraaj" userId="S::asonawa@emory.edu::a57e7e9d-c76d-466d-9329-541caa052d23" providerId="AD" clId="Web-{BFAF7EAC-EA3F-BBBC-69B5-19C174AFC754}" dt="2020-04-20T13:01:32.396" v="5" actId="20577"/>
          <ac:spMkLst>
            <pc:docMk/>
            <pc:sldMk cId="2510768163" sldId="1361"/>
            <ac:spMk id="5" creationId="{17920C75-303D-41D4-B25B-8088AC338FAF}"/>
          </ac:spMkLst>
        </pc:spChg>
      </pc:sldChg>
      <pc:sldChg chg="del">
        <pc:chgData name="Sonawala, Anuraaj" userId="S::asonawa@emory.edu::a57e7e9d-c76d-466d-9329-541caa052d23" providerId="AD" clId="Web-{BFAF7EAC-EA3F-BBBC-69B5-19C174AFC754}" dt="2020-04-20T13:01:23.068" v="3"/>
        <pc:sldMkLst>
          <pc:docMk/>
          <pc:sldMk cId="567194245" sldId="1369"/>
        </pc:sldMkLst>
      </pc:sldChg>
    </pc:docChg>
  </pc:docChgLst>
  <pc:docChgLst>
    <pc:chgData name="Kumar, Mayur" userId="S::mkuma46@emory.edu::79d145e6-bd11-46a5-b5a4-7b853c56281a" providerId="AD" clId="Web-{0D1C5F6B-4E8D-021C-FBD8-0038E28CD522}"/>
    <pc:docChg chg="modSld sldOrd">
      <pc:chgData name="Kumar, Mayur" userId="S::mkuma46@emory.edu::79d145e6-bd11-46a5-b5a4-7b853c56281a" providerId="AD" clId="Web-{0D1C5F6B-4E8D-021C-FBD8-0038E28CD522}" dt="2020-04-19T22:37:17.772" v="505"/>
      <pc:docMkLst>
        <pc:docMk/>
      </pc:docMkLst>
      <pc:sldChg chg="addSp delSp modSp">
        <pc:chgData name="Kumar, Mayur" userId="S::mkuma46@emory.edu::79d145e6-bd11-46a5-b5a4-7b853c56281a" providerId="AD" clId="Web-{0D1C5F6B-4E8D-021C-FBD8-0038E28CD522}" dt="2020-04-19T22:37:17.772" v="505"/>
        <pc:sldMkLst>
          <pc:docMk/>
          <pc:sldMk cId="1119329345" sldId="1366"/>
        </pc:sldMkLst>
        <pc:spChg chg="add del">
          <ac:chgData name="Kumar, Mayur" userId="S::mkuma46@emory.edu::79d145e6-bd11-46a5-b5a4-7b853c56281a" providerId="AD" clId="Web-{0D1C5F6B-4E8D-021C-FBD8-0038E28CD522}" dt="2020-04-19T22:22:28.086" v="210"/>
          <ac:spMkLst>
            <pc:docMk/>
            <pc:sldMk cId="1119329345" sldId="1366"/>
            <ac:spMk id="6" creationId="{519B9456-95F4-45BC-96DE-C38E00497AF5}"/>
          </ac:spMkLst>
        </pc:spChg>
        <pc:spChg chg="mod">
          <ac:chgData name="Kumar, Mayur" userId="S::mkuma46@emory.edu::79d145e6-bd11-46a5-b5a4-7b853c56281a" providerId="AD" clId="Web-{0D1C5F6B-4E8D-021C-FBD8-0038E28CD522}" dt="2020-04-19T22:34:43.441" v="469" actId="14100"/>
          <ac:spMkLst>
            <pc:docMk/>
            <pc:sldMk cId="1119329345" sldId="1366"/>
            <ac:spMk id="7" creationId="{53AFB227-8BEF-4673-B6E6-AFF685B72476}"/>
          </ac:spMkLst>
        </pc:spChg>
        <pc:spChg chg="add del">
          <ac:chgData name="Kumar, Mayur" userId="S::mkuma46@emory.edu::79d145e6-bd11-46a5-b5a4-7b853c56281a" providerId="AD" clId="Web-{0D1C5F6B-4E8D-021C-FBD8-0038E28CD522}" dt="2020-04-19T22:22:25.117" v="209"/>
          <ac:spMkLst>
            <pc:docMk/>
            <pc:sldMk cId="1119329345" sldId="1366"/>
            <ac:spMk id="8" creationId="{EC28C7F6-E75F-4FAC-BB19-CBD3885414E3}"/>
          </ac:spMkLst>
        </pc:spChg>
        <pc:spChg chg="add del mod">
          <ac:chgData name="Kumar, Mayur" userId="S::mkuma46@emory.edu::79d145e6-bd11-46a5-b5a4-7b853c56281a" providerId="AD" clId="Web-{0D1C5F6B-4E8D-021C-FBD8-0038E28CD522}" dt="2020-04-19T22:22:22.351" v="208"/>
          <ac:spMkLst>
            <pc:docMk/>
            <pc:sldMk cId="1119329345" sldId="1366"/>
            <ac:spMk id="9" creationId="{7E60E73E-D9E6-494D-AD7D-CC2ED52DBFCF}"/>
          </ac:spMkLst>
        </pc:spChg>
        <pc:spChg chg="add mod">
          <ac:chgData name="Kumar, Mayur" userId="S::mkuma46@emory.edu::79d145e6-bd11-46a5-b5a4-7b853c56281a" providerId="AD" clId="Web-{0D1C5F6B-4E8D-021C-FBD8-0038E28CD522}" dt="2020-04-19T22:22:53.430" v="218" actId="14100"/>
          <ac:spMkLst>
            <pc:docMk/>
            <pc:sldMk cId="1119329345" sldId="1366"/>
            <ac:spMk id="11" creationId="{D1281D11-351C-4F26-A745-2394E42E75E7}"/>
          </ac:spMkLst>
        </pc:spChg>
        <pc:spChg chg="add mod">
          <ac:chgData name="Kumar, Mayur" userId="S::mkuma46@emory.edu::79d145e6-bd11-46a5-b5a4-7b853c56281a" providerId="AD" clId="Web-{0D1C5F6B-4E8D-021C-FBD8-0038E28CD522}" dt="2020-04-19T22:34:35.565" v="467" actId="14100"/>
          <ac:spMkLst>
            <pc:docMk/>
            <pc:sldMk cId="1119329345" sldId="1366"/>
            <ac:spMk id="14" creationId="{B88BFE05-6D03-4D47-9B65-8ECBF183359B}"/>
          </ac:spMkLst>
        </pc:spChg>
        <pc:spChg chg="add mod">
          <ac:chgData name="Kumar, Mayur" userId="S::mkuma46@emory.edu::79d145e6-bd11-46a5-b5a4-7b853c56281a" providerId="AD" clId="Web-{0D1C5F6B-4E8D-021C-FBD8-0038E28CD522}" dt="2020-04-19T22:34:58.894" v="472" actId="1076"/>
          <ac:spMkLst>
            <pc:docMk/>
            <pc:sldMk cId="1119329345" sldId="1366"/>
            <ac:spMk id="16" creationId="{D380F997-3C31-40F6-9DFF-E22207A9C9E2}"/>
          </ac:spMkLst>
        </pc:spChg>
        <pc:graphicFrameChg chg="mod modGraphic">
          <ac:chgData name="Kumar, Mayur" userId="S::mkuma46@emory.edu::79d145e6-bd11-46a5-b5a4-7b853c56281a" providerId="AD" clId="Web-{0D1C5F6B-4E8D-021C-FBD8-0038E28CD522}" dt="2020-04-19T22:37:17.772" v="505"/>
          <ac:graphicFrameMkLst>
            <pc:docMk/>
            <pc:sldMk cId="1119329345" sldId="1366"/>
            <ac:graphicFrameMk id="5" creationId="{72D52E5D-289B-4A1E-A934-BD3D2A4ACDC1}"/>
          </ac:graphicFrameMkLst>
        </pc:graphicFrameChg>
        <pc:graphicFrameChg chg="add mod modGraphic">
          <ac:chgData name="Kumar, Mayur" userId="S::mkuma46@emory.edu::79d145e6-bd11-46a5-b5a4-7b853c56281a" providerId="AD" clId="Web-{0D1C5F6B-4E8D-021C-FBD8-0038E28CD522}" dt="2020-04-19T22:35:18.785" v="484"/>
          <ac:graphicFrameMkLst>
            <pc:docMk/>
            <pc:sldMk cId="1119329345" sldId="1366"/>
            <ac:graphicFrameMk id="12" creationId="{15080DE8-7710-4536-B174-E4AE01A5D8F5}"/>
          </ac:graphicFrameMkLst>
        </pc:graphicFrameChg>
      </pc:sldChg>
      <pc:sldChg chg="ord">
        <pc:chgData name="Kumar, Mayur" userId="S::mkuma46@emory.edu::79d145e6-bd11-46a5-b5a4-7b853c56281a" providerId="AD" clId="Web-{0D1C5F6B-4E8D-021C-FBD8-0038E28CD522}" dt="2020-04-19T22:13:18" v="0"/>
        <pc:sldMkLst>
          <pc:docMk/>
          <pc:sldMk cId="3729498316" sldId="1391"/>
        </pc:sldMkLst>
      </pc:sldChg>
      <pc:sldChg chg="modSp">
        <pc:chgData name="Kumar, Mayur" userId="S::mkuma46@emory.edu::79d145e6-bd11-46a5-b5a4-7b853c56281a" providerId="AD" clId="Web-{0D1C5F6B-4E8D-021C-FBD8-0038E28CD522}" dt="2020-04-19T22:30:12.968" v="417"/>
        <pc:sldMkLst>
          <pc:docMk/>
          <pc:sldMk cId="4015902524" sldId="1394"/>
        </pc:sldMkLst>
        <pc:spChg chg="mod">
          <ac:chgData name="Kumar, Mayur" userId="S::mkuma46@emory.edu::79d145e6-bd11-46a5-b5a4-7b853c56281a" providerId="AD" clId="Web-{0D1C5F6B-4E8D-021C-FBD8-0038E28CD522}" dt="2020-04-19T22:14:48.720" v="52" actId="1076"/>
          <ac:spMkLst>
            <pc:docMk/>
            <pc:sldMk cId="4015902524" sldId="1394"/>
            <ac:spMk id="7" creationId="{105312E5-303D-4E78-8892-7DAD48BE07B7}"/>
          </ac:spMkLst>
        </pc:spChg>
        <pc:spChg chg="mod">
          <ac:chgData name="Kumar, Mayur" userId="S::mkuma46@emory.edu::79d145e6-bd11-46a5-b5a4-7b853c56281a" providerId="AD" clId="Web-{0D1C5F6B-4E8D-021C-FBD8-0038E28CD522}" dt="2020-04-19T22:17:36.957" v="169" actId="20577"/>
          <ac:spMkLst>
            <pc:docMk/>
            <pc:sldMk cId="4015902524" sldId="1394"/>
            <ac:spMk id="11" creationId="{5DD0BCC0-1521-4A71-979E-F86E07D4F3EF}"/>
          </ac:spMkLst>
        </pc:spChg>
        <pc:graphicFrameChg chg="mod modGraphic">
          <ac:chgData name="Kumar, Mayur" userId="S::mkuma46@emory.edu::79d145e6-bd11-46a5-b5a4-7b853c56281a" providerId="AD" clId="Web-{0D1C5F6B-4E8D-021C-FBD8-0038E28CD522}" dt="2020-04-19T22:30:12.968" v="417"/>
          <ac:graphicFrameMkLst>
            <pc:docMk/>
            <pc:sldMk cId="4015902524" sldId="1394"/>
            <ac:graphicFrameMk id="10" creationId="{1D0A8622-F1EC-431F-89B6-B684D03FC884}"/>
          </ac:graphicFrameMkLst>
        </pc:graphicFrameChg>
      </pc:sldChg>
      <pc:sldChg chg="modSp">
        <pc:chgData name="Kumar, Mayur" userId="S::mkuma46@emory.edu::79d145e6-bd11-46a5-b5a4-7b853c56281a" providerId="AD" clId="Web-{0D1C5F6B-4E8D-021C-FBD8-0038E28CD522}" dt="2020-04-19T22:13:51.860" v="13" actId="20577"/>
        <pc:sldMkLst>
          <pc:docMk/>
          <pc:sldMk cId="720966880" sldId="1405"/>
        </pc:sldMkLst>
        <pc:spChg chg="mod">
          <ac:chgData name="Kumar, Mayur" userId="S::mkuma46@emory.edu::79d145e6-bd11-46a5-b5a4-7b853c56281a" providerId="AD" clId="Web-{0D1C5F6B-4E8D-021C-FBD8-0038E28CD522}" dt="2020-04-19T22:13:51.860" v="13" actId="20577"/>
          <ac:spMkLst>
            <pc:docMk/>
            <pc:sldMk cId="720966880" sldId="1405"/>
            <ac:spMk id="3" creationId="{0B37C0A9-004A-4638-818D-41A434B7AFD8}"/>
          </ac:spMkLst>
        </pc:spChg>
      </pc:sldChg>
    </pc:docChg>
  </pc:docChgLst>
  <pc:docChgLst>
    <pc:chgData name="Kumar, Mayur" userId="S::mkuma46@emory.edu::79d145e6-bd11-46a5-b5a4-7b853c56281a" providerId="AD" clId="Web-{45A4BF80-7803-5A22-DED8-1D58233F5866}"/>
    <pc:docChg chg="modSld">
      <pc:chgData name="Kumar, Mayur" userId="S::mkuma46@emory.edu::79d145e6-bd11-46a5-b5a4-7b853c56281a" providerId="AD" clId="Web-{45A4BF80-7803-5A22-DED8-1D58233F5866}" dt="2020-04-20T08:16:59.291" v="213"/>
      <pc:docMkLst>
        <pc:docMk/>
      </pc:docMkLst>
      <pc:sldChg chg="modSp">
        <pc:chgData name="Kumar, Mayur" userId="S::mkuma46@emory.edu::79d145e6-bd11-46a5-b5a4-7b853c56281a" providerId="AD" clId="Web-{45A4BF80-7803-5A22-DED8-1D58233F5866}" dt="2020-04-20T08:16:36.963" v="148" actId="20577"/>
        <pc:sldMkLst>
          <pc:docMk/>
          <pc:sldMk cId="613214750" sldId="1387"/>
        </pc:sldMkLst>
        <pc:spChg chg="mod">
          <ac:chgData name="Kumar, Mayur" userId="S::mkuma46@emory.edu::79d145e6-bd11-46a5-b5a4-7b853c56281a" providerId="AD" clId="Web-{45A4BF80-7803-5A22-DED8-1D58233F5866}" dt="2020-04-20T08:16:36.963" v="148" actId="20577"/>
          <ac:spMkLst>
            <pc:docMk/>
            <pc:sldMk cId="613214750" sldId="1387"/>
            <ac:spMk id="2" creationId="{EF80FBFC-7CAB-4675-814E-E4965CF8BD71}"/>
          </ac:spMkLst>
        </pc:spChg>
      </pc:sldChg>
      <pc:sldChg chg="addSp delSp modSp">
        <pc:chgData name="Kumar, Mayur" userId="S::mkuma46@emory.edu::79d145e6-bd11-46a5-b5a4-7b853c56281a" providerId="AD" clId="Web-{45A4BF80-7803-5A22-DED8-1D58233F5866}" dt="2020-04-20T08:16:59.291" v="213"/>
        <pc:sldMkLst>
          <pc:docMk/>
          <pc:sldMk cId="3729498316" sldId="1391"/>
        </pc:sldMkLst>
        <pc:graphicFrameChg chg="mod modGraphic">
          <ac:chgData name="Kumar, Mayur" userId="S::mkuma46@emory.edu::79d145e6-bd11-46a5-b5a4-7b853c56281a" providerId="AD" clId="Web-{45A4BF80-7803-5A22-DED8-1D58233F5866}" dt="2020-04-20T08:16:59.291" v="213"/>
          <ac:graphicFrameMkLst>
            <pc:docMk/>
            <pc:sldMk cId="3729498316" sldId="1391"/>
            <ac:graphicFrameMk id="4" creationId="{A20CB984-A744-47E3-B68C-87F4EF2AC6BD}"/>
          </ac:graphicFrameMkLst>
        </pc:graphicFrameChg>
        <pc:picChg chg="add del mod">
          <ac:chgData name="Kumar, Mayur" userId="S::mkuma46@emory.edu::79d145e6-bd11-46a5-b5a4-7b853c56281a" providerId="AD" clId="Web-{45A4BF80-7803-5A22-DED8-1D58233F5866}" dt="2020-04-20T08:16:31.182" v="144"/>
          <ac:picMkLst>
            <pc:docMk/>
            <pc:sldMk cId="3729498316" sldId="1391"/>
            <ac:picMk id="2" creationId="{2F796809-8E59-4E83-A215-92E5B30DC304}"/>
          </ac:picMkLst>
        </pc:picChg>
      </pc:sldChg>
      <pc:sldChg chg="modSp">
        <pc:chgData name="Kumar, Mayur" userId="S::mkuma46@emory.edu::79d145e6-bd11-46a5-b5a4-7b853c56281a" providerId="AD" clId="Web-{45A4BF80-7803-5A22-DED8-1D58233F5866}" dt="2020-04-20T07:55:49.312" v="136" actId="20577"/>
        <pc:sldMkLst>
          <pc:docMk/>
          <pc:sldMk cId="4015902524" sldId="1394"/>
        </pc:sldMkLst>
        <pc:spChg chg="mod">
          <ac:chgData name="Kumar, Mayur" userId="S::mkuma46@emory.edu::79d145e6-bd11-46a5-b5a4-7b853c56281a" providerId="AD" clId="Web-{45A4BF80-7803-5A22-DED8-1D58233F5866}" dt="2020-04-20T07:55:49.312" v="136" actId="20577"/>
          <ac:spMkLst>
            <pc:docMk/>
            <pc:sldMk cId="4015902524" sldId="1394"/>
            <ac:spMk id="6" creationId="{48D1129A-51A7-4200-A9C1-D53026FC8CC6}"/>
          </ac:spMkLst>
        </pc:spChg>
      </pc:sldChg>
    </pc:docChg>
  </pc:docChgLst>
  <pc:docChgLst>
    <pc:chgData name="Siyu Guo" userId="55b8825f-3e07-4d63-9f8d-bfa503421516" providerId="ADAL" clId="{D3E12107-7298-44A5-8CEA-48DF0D9EE655}"/>
    <pc:docChg chg="undo custSel addSld modSld">
      <pc:chgData name="Siyu Guo" userId="55b8825f-3e07-4d63-9f8d-bfa503421516" providerId="ADAL" clId="{D3E12107-7298-44A5-8CEA-48DF0D9EE655}" dt="2020-04-08T14:26:57.344" v="2472" actId="1036"/>
      <pc:docMkLst>
        <pc:docMk/>
      </pc:docMkLst>
      <pc:sldChg chg="addSp delSp modSp">
        <pc:chgData name="Siyu Guo" userId="55b8825f-3e07-4d63-9f8d-bfa503421516" providerId="ADAL" clId="{D3E12107-7298-44A5-8CEA-48DF0D9EE655}" dt="2020-04-08T14:02:53.547" v="2390" actId="1036"/>
        <pc:sldMkLst>
          <pc:docMk/>
          <pc:sldMk cId="981148503" sldId="1384"/>
        </pc:sldMkLst>
        <pc:grpChg chg="mod">
          <ac:chgData name="Siyu Guo" userId="55b8825f-3e07-4d63-9f8d-bfa503421516" providerId="ADAL" clId="{D3E12107-7298-44A5-8CEA-48DF0D9EE655}" dt="2020-04-07T23:06:41.542" v="1134" actId="1076"/>
          <ac:grpSpMkLst>
            <pc:docMk/>
            <pc:sldMk cId="981148503" sldId="1384"/>
            <ac:grpSpMk id="27" creationId="{FF2EA1D5-D44E-4DBA-8C96-1901BF594295}"/>
          </ac:grpSpMkLst>
        </pc:grpChg>
        <pc:picChg chg="add mod ord">
          <ac:chgData name="Siyu Guo" userId="55b8825f-3e07-4d63-9f8d-bfa503421516" providerId="ADAL" clId="{D3E12107-7298-44A5-8CEA-48DF0D9EE655}" dt="2020-04-08T14:02:40.117" v="2388" actId="1035"/>
          <ac:picMkLst>
            <pc:docMk/>
            <pc:sldMk cId="981148503" sldId="1384"/>
            <ac:picMk id="4" creationId="{D95943EB-E83E-4E77-B07E-E378D158828D}"/>
          </ac:picMkLst>
        </pc:picChg>
        <pc:picChg chg="del">
          <ac:chgData name="Siyu Guo" userId="55b8825f-3e07-4d63-9f8d-bfa503421516" providerId="ADAL" clId="{D3E12107-7298-44A5-8CEA-48DF0D9EE655}" dt="2020-04-08T14:02:09.594" v="2375" actId="478"/>
          <ac:picMkLst>
            <pc:docMk/>
            <pc:sldMk cId="981148503" sldId="1384"/>
            <ac:picMk id="24" creationId="{AD3E9A31-9BAA-4BA9-A900-5682F93A986D}"/>
          </ac:picMkLst>
        </pc:picChg>
        <pc:cxnChg chg="mod">
          <ac:chgData name="Siyu Guo" userId="55b8825f-3e07-4d63-9f8d-bfa503421516" providerId="ADAL" clId="{D3E12107-7298-44A5-8CEA-48DF0D9EE655}" dt="2020-04-08T14:02:53.547" v="2390" actId="1036"/>
          <ac:cxnSpMkLst>
            <pc:docMk/>
            <pc:sldMk cId="981148503" sldId="1384"/>
            <ac:cxnSpMk id="12" creationId="{4ADE3C22-B0D1-4839-B4E3-7A234B28F930}"/>
          </ac:cxnSpMkLst>
        </pc:cxnChg>
      </pc:sldChg>
      <pc:sldChg chg="addSp delSp modSp">
        <pc:chgData name="Siyu Guo" userId="55b8825f-3e07-4d63-9f8d-bfa503421516" providerId="ADAL" clId="{D3E12107-7298-44A5-8CEA-48DF0D9EE655}" dt="2020-04-07T21:50:54.043" v="2" actId="478"/>
        <pc:sldMkLst>
          <pc:docMk/>
          <pc:sldMk cId="4117615300" sldId="1392"/>
        </pc:sldMkLst>
        <pc:spChg chg="del">
          <ac:chgData name="Siyu Guo" userId="55b8825f-3e07-4d63-9f8d-bfa503421516" providerId="ADAL" clId="{D3E12107-7298-44A5-8CEA-48DF0D9EE655}" dt="2020-04-07T21:50:50.327" v="0" actId="478"/>
          <ac:spMkLst>
            <pc:docMk/>
            <pc:sldMk cId="4117615300" sldId="1392"/>
            <ac:spMk id="2" creationId="{9A037B6A-F646-4E37-8B1C-B64898ACB489}"/>
          </ac:spMkLst>
        </pc:spChg>
        <pc:spChg chg="add del mod">
          <ac:chgData name="Siyu Guo" userId="55b8825f-3e07-4d63-9f8d-bfa503421516" providerId="ADAL" clId="{D3E12107-7298-44A5-8CEA-48DF0D9EE655}" dt="2020-04-07T21:50:54.043" v="2" actId="478"/>
          <ac:spMkLst>
            <pc:docMk/>
            <pc:sldMk cId="4117615300" sldId="1392"/>
            <ac:spMk id="5" creationId="{019EF66D-04AF-4CAD-8824-8AC843960284}"/>
          </ac:spMkLst>
        </pc:spChg>
        <pc:spChg chg="add">
          <ac:chgData name="Siyu Guo" userId="55b8825f-3e07-4d63-9f8d-bfa503421516" providerId="ADAL" clId="{D3E12107-7298-44A5-8CEA-48DF0D9EE655}" dt="2020-04-07T21:50:50.672" v="1"/>
          <ac:spMkLst>
            <pc:docMk/>
            <pc:sldMk cId="4117615300" sldId="1392"/>
            <ac:spMk id="9" creationId="{2CD09EC9-BE09-491C-A1FC-33FD728DF3F0}"/>
          </ac:spMkLst>
        </pc:spChg>
      </pc:sldChg>
      <pc:sldChg chg="addSp delSp modSp">
        <pc:chgData name="Siyu Guo" userId="55b8825f-3e07-4d63-9f8d-bfa503421516" providerId="ADAL" clId="{D3E12107-7298-44A5-8CEA-48DF0D9EE655}" dt="2020-04-07T21:52:07.219" v="5"/>
        <pc:sldMkLst>
          <pc:docMk/>
          <pc:sldMk cId="2671793129" sldId="1393"/>
        </pc:sldMkLst>
        <pc:spChg chg="del">
          <ac:chgData name="Siyu Guo" userId="55b8825f-3e07-4d63-9f8d-bfa503421516" providerId="ADAL" clId="{D3E12107-7298-44A5-8CEA-48DF0D9EE655}" dt="2020-04-07T21:52:04.269" v="3" actId="478"/>
          <ac:spMkLst>
            <pc:docMk/>
            <pc:sldMk cId="2671793129" sldId="1393"/>
            <ac:spMk id="2" creationId="{9A037B6A-F646-4E37-8B1C-B64898ACB489}"/>
          </ac:spMkLst>
        </pc:spChg>
        <pc:spChg chg="add del mod">
          <ac:chgData name="Siyu Guo" userId="55b8825f-3e07-4d63-9f8d-bfa503421516" providerId="ADAL" clId="{D3E12107-7298-44A5-8CEA-48DF0D9EE655}" dt="2020-04-07T21:52:06.875" v="4" actId="478"/>
          <ac:spMkLst>
            <pc:docMk/>
            <pc:sldMk cId="2671793129" sldId="1393"/>
            <ac:spMk id="4" creationId="{F4DC0571-4620-44B8-B81D-F0266EF9476C}"/>
          </ac:spMkLst>
        </pc:spChg>
        <pc:spChg chg="add">
          <ac:chgData name="Siyu Guo" userId="55b8825f-3e07-4d63-9f8d-bfa503421516" providerId="ADAL" clId="{D3E12107-7298-44A5-8CEA-48DF0D9EE655}" dt="2020-04-07T21:52:07.219" v="5"/>
          <ac:spMkLst>
            <pc:docMk/>
            <pc:sldMk cId="2671793129" sldId="1393"/>
            <ac:spMk id="9" creationId="{B8C38CEC-DD04-4502-BD6A-15CB61572D8C}"/>
          </ac:spMkLst>
        </pc:spChg>
      </pc:sldChg>
      <pc:sldChg chg="addSp delSp modSp add">
        <pc:chgData name="Siyu Guo" userId="55b8825f-3e07-4d63-9f8d-bfa503421516" providerId="ADAL" clId="{D3E12107-7298-44A5-8CEA-48DF0D9EE655}" dt="2020-04-08T14:26:57.344" v="2472" actId="1036"/>
        <pc:sldMkLst>
          <pc:docMk/>
          <pc:sldMk cId="3114036603" sldId="1402"/>
        </pc:sldMkLst>
        <pc:spChg chg="del mod">
          <ac:chgData name="Siyu Guo" userId="55b8825f-3e07-4d63-9f8d-bfa503421516" providerId="ADAL" clId="{D3E12107-7298-44A5-8CEA-48DF0D9EE655}" dt="2020-04-07T23:00:20.484" v="797" actId="478"/>
          <ac:spMkLst>
            <pc:docMk/>
            <pc:sldMk cId="3114036603" sldId="1402"/>
            <ac:spMk id="8" creationId="{08D6DB08-7486-403D-BBF0-E819ADDC5236}"/>
          </ac:spMkLst>
        </pc:spChg>
        <pc:spChg chg="add del mod">
          <ac:chgData name="Siyu Guo" userId="55b8825f-3e07-4d63-9f8d-bfa503421516" providerId="ADAL" clId="{D3E12107-7298-44A5-8CEA-48DF0D9EE655}" dt="2020-04-07T22:18:11.665" v="363"/>
          <ac:spMkLst>
            <pc:docMk/>
            <pc:sldMk cId="3114036603" sldId="1402"/>
            <ac:spMk id="19" creationId="{FAE3682D-34CC-443E-9032-8A3105666CC6}"/>
          </ac:spMkLst>
        </pc:spChg>
        <pc:spChg chg="add del mod">
          <ac:chgData name="Siyu Guo" userId="55b8825f-3e07-4d63-9f8d-bfa503421516" providerId="ADAL" clId="{D3E12107-7298-44A5-8CEA-48DF0D9EE655}" dt="2020-04-07T22:18:21.390" v="365"/>
          <ac:spMkLst>
            <pc:docMk/>
            <pc:sldMk cId="3114036603" sldId="1402"/>
            <ac:spMk id="20" creationId="{04A1B983-CE77-4A3C-A144-E77D0243AA23}"/>
          </ac:spMkLst>
        </pc:spChg>
        <pc:spChg chg="add del mod">
          <ac:chgData name="Siyu Guo" userId="55b8825f-3e07-4d63-9f8d-bfa503421516" providerId="ADAL" clId="{D3E12107-7298-44A5-8CEA-48DF0D9EE655}" dt="2020-04-07T22:18:29.837" v="367"/>
          <ac:spMkLst>
            <pc:docMk/>
            <pc:sldMk cId="3114036603" sldId="1402"/>
            <ac:spMk id="21" creationId="{35F71914-AD59-4984-A07F-8AA6AF3C7717}"/>
          </ac:spMkLst>
        </pc:spChg>
        <pc:spChg chg="del">
          <ac:chgData name="Siyu Guo" userId="55b8825f-3e07-4d63-9f8d-bfa503421516" providerId="ADAL" clId="{D3E12107-7298-44A5-8CEA-48DF0D9EE655}" dt="2020-04-07T21:54:07.889" v="247" actId="478"/>
          <ac:spMkLst>
            <pc:docMk/>
            <pc:sldMk cId="3114036603" sldId="1402"/>
            <ac:spMk id="24" creationId="{26D9E0D6-DDE4-4209-A95B-70639D4B4A4F}"/>
          </ac:spMkLst>
        </pc:spChg>
        <pc:spChg chg="del">
          <ac:chgData name="Siyu Guo" userId="55b8825f-3e07-4d63-9f8d-bfa503421516" providerId="ADAL" clId="{D3E12107-7298-44A5-8CEA-48DF0D9EE655}" dt="2020-04-07T21:54:06.766" v="246" actId="478"/>
          <ac:spMkLst>
            <pc:docMk/>
            <pc:sldMk cId="3114036603" sldId="1402"/>
            <ac:spMk id="25" creationId="{4934CD28-F589-46C5-8FC3-5413F14EEC36}"/>
          </ac:spMkLst>
        </pc:spChg>
        <pc:spChg chg="add mod">
          <ac:chgData name="Siyu Guo" userId="55b8825f-3e07-4d63-9f8d-bfa503421516" providerId="ADAL" clId="{D3E12107-7298-44A5-8CEA-48DF0D9EE655}" dt="2020-04-07T23:13:24.606" v="1508" actId="164"/>
          <ac:spMkLst>
            <pc:docMk/>
            <pc:sldMk cId="3114036603" sldId="1402"/>
            <ac:spMk id="37" creationId="{42FB5FD8-1765-451E-8B25-789010CEDAD2}"/>
          </ac:spMkLst>
        </pc:spChg>
        <pc:spChg chg="add del mod">
          <ac:chgData name="Siyu Guo" userId="55b8825f-3e07-4d63-9f8d-bfa503421516" providerId="ADAL" clId="{D3E12107-7298-44A5-8CEA-48DF0D9EE655}" dt="2020-04-07T22:58:45.532" v="682" actId="478"/>
          <ac:spMkLst>
            <pc:docMk/>
            <pc:sldMk cId="3114036603" sldId="1402"/>
            <ac:spMk id="39" creationId="{6F65E44E-1DA7-4CD9-BBA2-D71285676F76}"/>
          </ac:spMkLst>
        </pc:spChg>
        <pc:spChg chg="add mod">
          <ac:chgData name="Siyu Guo" userId="55b8825f-3e07-4d63-9f8d-bfa503421516" providerId="ADAL" clId="{D3E12107-7298-44A5-8CEA-48DF0D9EE655}" dt="2020-04-08T14:26:57.344" v="2472" actId="1036"/>
          <ac:spMkLst>
            <pc:docMk/>
            <pc:sldMk cId="3114036603" sldId="1402"/>
            <ac:spMk id="41" creationId="{662F7866-CA60-4565-B47F-8FD5E1C62EA3}"/>
          </ac:spMkLst>
        </pc:spChg>
        <pc:spChg chg="add mod">
          <ac:chgData name="Siyu Guo" userId="55b8825f-3e07-4d63-9f8d-bfa503421516" providerId="ADAL" clId="{D3E12107-7298-44A5-8CEA-48DF0D9EE655}" dt="2020-04-07T23:13:24.606" v="1508" actId="164"/>
          <ac:spMkLst>
            <pc:docMk/>
            <pc:sldMk cId="3114036603" sldId="1402"/>
            <ac:spMk id="46" creationId="{C960233B-989A-4256-94EF-5933BD892619}"/>
          </ac:spMkLst>
        </pc:spChg>
        <pc:spChg chg="add mod">
          <ac:chgData name="Siyu Guo" userId="55b8825f-3e07-4d63-9f8d-bfa503421516" providerId="ADAL" clId="{D3E12107-7298-44A5-8CEA-48DF0D9EE655}" dt="2020-04-07T23:13:30.684" v="1523" actId="1036"/>
          <ac:spMkLst>
            <pc:docMk/>
            <pc:sldMk cId="3114036603" sldId="1402"/>
            <ac:spMk id="47" creationId="{882B3E4A-B678-4BC1-995F-9B9F6B1EF71E}"/>
          </ac:spMkLst>
        </pc:spChg>
        <pc:grpChg chg="add del mod">
          <ac:chgData name="Siyu Guo" userId="55b8825f-3e07-4d63-9f8d-bfa503421516" providerId="ADAL" clId="{D3E12107-7298-44A5-8CEA-48DF0D9EE655}" dt="2020-04-07T22:52:33.592" v="552" actId="478"/>
          <ac:grpSpMkLst>
            <pc:docMk/>
            <pc:sldMk cId="3114036603" sldId="1402"/>
            <ac:grpSpMk id="22" creationId="{61A2D1E0-0258-4C17-AECA-12C5CEA1F172}"/>
          </ac:grpSpMkLst>
        </pc:grpChg>
        <pc:grpChg chg="add del mod">
          <ac:chgData name="Siyu Guo" userId="55b8825f-3e07-4d63-9f8d-bfa503421516" providerId="ADAL" clId="{D3E12107-7298-44A5-8CEA-48DF0D9EE655}" dt="2020-04-07T22:52:34.647" v="553" actId="478"/>
          <ac:grpSpMkLst>
            <pc:docMk/>
            <pc:sldMk cId="3114036603" sldId="1402"/>
            <ac:grpSpMk id="26" creationId="{80BBAE72-E57C-4E44-9EF8-1EC8B32A3AFA}"/>
          </ac:grpSpMkLst>
        </pc:grpChg>
        <pc:grpChg chg="add del mod">
          <ac:chgData name="Siyu Guo" userId="55b8825f-3e07-4d63-9f8d-bfa503421516" providerId="ADAL" clId="{D3E12107-7298-44A5-8CEA-48DF0D9EE655}" dt="2020-04-07T23:13:11.463" v="1507" actId="165"/>
          <ac:grpSpMkLst>
            <pc:docMk/>
            <pc:sldMk cId="3114036603" sldId="1402"/>
            <ac:grpSpMk id="36" creationId="{CF5BD134-8E05-4D3E-B1FC-DEAC2EEF922D}"/>
          </ac:grpSpMkLst>
        </pc:grpChg>
        <pc:grpChg chg="add mod">
          <ac:chgData name="Siyu Guo" userId="55b8825f-3e07-4d63-9f8d-bfa503421516" providerId="ADAL" clId="{D3E12107-7298-44A5-8CEA-48DF0D9EE655}" dt="2020-04-07T23:13:30.684" v="1523" actId="1036"/>
          <ac:grpSpMkLst>
            <pc:docMk/>
            <pc:sldMk cId="3114036603" sldId="1402"/>
            <ac:grpSpMk id="44" creationId="{D228B800-11AD-467D-9C50-813694F87D8F}"/>
          </ac:grpSpMkLst>
        </pc:grpChg>
        <pc:graphicFrameChg chg="del">
          <ac:chgData name="Siyu Guo" userId="55b8825f-3e07-4d63-9f8d-bfa503421516" providerId="ADAL" clId="{D3E12107-7298-44A5-8CEA-48DF0D9EE655}" dt="2020-04-07T21:54:05.708" v="245" actId="478"/>
          <ac:graphicFrameMkLst>
            <pc:docMk/>
            <pc:sldMk cId="3114036603" sldId="1402"/>
            <ac:graphicFrameMk id="7" creationId="{97A69A08-491D-4AE9-93FC-A573A1D58EFE}"/>
          </ac:graphicFrameMkLst>
        </pc:graphicFrameChg>
        <pc:picChg chg="add mod ord">
          <ac:chgData name="Siyu Guo" userId="55b8825f-3e07-4d63-9f8d-bfa503421516" providerId="ADAL" clId="{D3E12107-7298-44A5-8CEA-48DF0D9EE655}" dt="2020-04-08T14:06:22.426" v="2417" actId="1036"/>
          <ac:picMkLst>
            <pc:docMk/>
            <pc:sldMk cId="3114036603" sldId="1402"/>
            <ac:picMk id="3" creationId="{AE4FF0A0-11F7-4788-A82A-933468BC01AD}"/>
          </ac:picMkLst>
        </pc:picChg>
        <pc:picChg chg="add del mod">
          <ac:chgData name="Siyu Guo" userId="55b8825f-3e07-4d63-9f8d-bfa503421516" providerId="ADAL" clId="{D3E12107-7298-44A5-8CEA-48DF0D9EE655}" dt="2020-04-07T22:04:15.313" v="262" actId="478"/>
          <ac:picMkLst>
            <pc:docMk/>
            <pc:sldMk cId="3114036603" sldId="1402"/>
            <ac:picMk id="3" creationId="{E5F5AE1C-8C2E-47E8-8298-9ABE90D4AA75}"/>
          </ac:picMkLst>
        </pc:picChg>
        <pc:picChg chg="add del mod">
          <ac:chgData name="Siyu Guo" userId="55b8825f-3e07-4d63-9f8d-bfa503421516" providerId="ADAL" clId="{D3E12107-7298-44A5-8CEA-48DF0D9EE655}" dt="2020-04-07T22:52:33.592" v="552" actId="478"/>
          <ac:picMkLst>
            <pc:docMk/>
            <pc:sldMk cId="3114036603" sldId="1402"/>
            <ac:picMk id="5" creationId="{5D729491-181E-4B20-99D6-3AC6951FB5E5}"/>
          </ac:picMkLst>
        </pc:picChg>
        <pc:picChg chg="add mod ord">
          <ac:chgData name="Siyu Guo" userId="55b8825f-3e07-4d63-9f8d-bfa503421516" providerId="ADAL" clId="{D3E12107-7298-44A5-8CEA-48DF0D9EE655}" dt="2020-04-08T14:10:31.097" v="2426" actId="167"/>
          <ac:picMkLst>
            <pc:docMk/>
            <pc:sldMk cId="3114036603" sldId="1402"/>
            <ac:picMk id="5" creationId="{D30366A4-84A1-4B0C-8CB3-1488FA1B2EB9}"/>
          </ac:picMkLst>
        </pc:picChg>
        <pc:picChg chg="add del mod">
          <ac:chgData name="Siyu Guo" userId="55b8825f-3e07-4d63-9f8d-bfa503421516" providerId="ADAL" clId="{D3E12107-7298-44A5-8CEA-48DF0D9EE655}" dt="2020-04-07T22:08:09.357" v="280" actId="478"/>
          <ac:picMkLst>
            <pc:docMk/>
            <pc:sldMk cId="3114036603" sldId="1402"/>
            <ac:picMk id="10" creationId="{FC33C8DD-6493-4EB3-A0CB-CF6AE1A3B6C0}"/>
          </ac:picMkLst>
        </pc:picChg>
        <pc:picChg chg="add del mod">
          <ac:chgData name="Siyu Guo" userId="55b8825f-3e07-4d63-9f8d-bfa503421516" providerId="ADAL" clId="{D3E12107-7298-44A5-8CEA-48DF0D9EE655}" dt="2020-04-07T22:10:44.505" v="312" actId="478"/>
          <ac:picMkLst>
            <pc:docMk/>
            <pc:sldMk cId="3114036603" sldId="1402"/>
            <ac:picMk id="12" creationId="{C9898259-EAFF-460C-97AA-60F4F08F558E}"/>
          </ac:picMkLst>
        </pc:picChg>
        <pc:picChg chg="add del mod">
          <ac:chgData name="Siyu Guo" userId="55b8825f-3e07-4d63-9f8d-bfa503421516" providerId="ADAL" clId="{D3E12107-7298-44A5-8CEA-48DF0D9EE655}" dt="2020-04-07T22:11:57.192" v="324" actId="478"/>
          <ac:picMkLst>
            <pc:docMk/>
            <pc:sldMk cId="3114036603" sldId="1402"/>
            <ac:picMk id="14" creationId="{D4884623-D66C-480B-96B5-2FF6E2730861}"/>
          </ac:picMkLst>
        </pc:picChg>
        <pc:picChg chg="add del mod">
          <ac:chgData name="Siyu Guo" userId="55b8825f-3e07-4d63-9f8d-bfa503421516" providerId="ADAL" clId="{D3E12107-7298-44A5-8CEA-48DF0D9EE655}" dt="2020-04-07T22:15:07.256" v="343" actId="478"/>
          <ac:picMkLst>
            <pc:docMk/>
            <pc:sldMk cId="3114036603" sldId="1402"/>
            <ac:picMk id="16" creationId="{1D71540C-A0EB-483B-916B-C9CCE177FACD}"/>
          </ac:picMkLst>
        </pc:picChg>
        <pc:picChg chg="add mod">
          <ac:chgData name="Siyu Guo" userId="55b8825f-3e07-4d63-9f8d-bfa503421516" providerId="ADAL" clId="{D3E12107-7298-44A5-8CEA-48DF0D9EE655}" dt="2020-04-07T22:19:24.631" v="373" actId="164"/>
          <ac:picMkLst>
            <pc:docMk/>
            <pc:sldMk cId="3114036603" sldId="1402"/>
            <ac:picMk id="18" creationId="{DB24E758-D13D-43BD-A38E-FD170B1B9BE5}"/>
          </ac:picMkLst>
        </pc:picChg>
        <pc:picChg chg="add del mod topLvl">
          <ac:chgData name="Siyu Guo" userId="55b8825f-3e07-4d63-9f8d-bfa503421516" providerId="ADAL" clId="{D3E12107-7298-44A5-8CEA-48DF0D9EE655}" dt="2020-04-08T14:05:54.290" v="2395" actId="478"/>
          <ac:picMkLst>
            <pc:docMk/>
            <pc:sldMk cId="3114036603" sldId="1402"/>
            <ac:picMk id="30" creationId="{AC648FEB-25A2-483C-AD44-E80A06AB6AB0}"/>
          </ac:picMkLst>
        </pc:picChg>
        <pc:picChg chg="add del mod">
          <ac:chgData name="Siyu Guo" userId="55b8825f-3e07-4d63-9f8d-bfa503421516" providerId="ADAL" clId="{D3E12107-7298-44A5-8CEA-48DF0D9EE655}" dt="2020-04-07T22:54:54.845" v="578" actId="478"/>
          <ac:picMkLst>
            <pc:docMk/>
            <pc:sldMk cId="3114036603" sldId="1402"/>
            <ac:picMk id="32" creationId="{4E8C3D63-DE39-46C6-8CD4-C575D5952FD4}"/>
          </ac:picMkLst>
        </pc:picChg>
        <pc:picChg chg="add del mod topLvl">
          <ac:chgData name="Siyu Guo" userId="55b8825f-3e07-4d63-9f8d-bfa503421516" providerId="ADAL" clId="{D3E12107-7298-44A5-8CEA-48DF0D9EE655}" dt="2020-04-08T14:10:12.511" v="2418" actId="478"/>
          <ac:picMkLst>
            <pc:docMk/>
            <pc:sldMk cId="3114036603" sldId="1402"/>
            <ac:picMk id="34" creationId="{35F21D56-0C0E-4628-B6D0-4A523F20093F}"/>
          </ac:picMkLst>
        </pc:picChg>
        <pc:picChg chg="add mod topLvl">
          <ac:chgData name="Siyu Guo" userId="55b8825f-3e07-4d63-9f8d-bfa503421516" providerId="ADAL" clId="{D3E12107-7298-44A5-8CEA-48DF0D9EE655}" dt="2020-04-07T23:13:24.606" v="1508" actId="164"/>
          <ac:picMkLst>
            <pc:docMk/>
            <pc:sldMk cId="3114036603" sldId="1402"/>
            <ac:picMk id="38" creationId="{3FE4361B-0216-4089-923F-1C43FF1209D7}"/>
          </ac:picMkLst>
        </pc:picChg>
        <pc:picChg chg="add mod">
          <ac:chgData name="Siyu Guo" userId="55b8825f-3e07-4d63-9f8d-bfa503421516" providerId="ADAL" clId="{D3E12107-7298-44A5-8CEA-48DF0D9EE655}" dt="2020-04-07T23:13:24.606" v="1508" actId="164"/>
          <ac:picMkLst>
            <pc:docMk/>
            <pc:sldMk cId="3114036603" sldId="1402"/>
            <ac:picMk id="1032" creationId="{0BFE0499-BD4F-4C7C-BADB-99A0DCF9472C}"/>
          </ac:picMkLst>
        </pc:picChg>
        <pc:picChg chg="add mod">
          <ac:chgData name="Siyu Guo" userId="55b8825f-3e07-4d63-9f8d-bfa503421516" providerId="ADAL" clId="{D3E12107-7298-44A5-8CEA-48DF0D9EE655}" dt="2020-04-07T23:13:24.606" v="1508" actId="164"/>
          <ac:picMkLst>
            <pc:docMk/>
            <pc:sldMk cId="3114036603" sldId="1402"/>
            <ac:picMk id="1034" creationId="{94D0B4D2-C347-44C2-8CBC-56355B27DDF7}"/>
          </ac:picMkLst>
        </pc:picChg>
        <pc:cxnChg chg="add mod">
          <ac:chgData name="Siyu Guo" userId="55b8825f-3e07-4d63-9f8d-bfa503421516" providerId="ADAL" clId="{D3E12107-7298-44A5-8CEA-48DF0D9EE655}" dt="2020-04-07T22:22:16.502" v="551" actId="164"/>
          <ac:cxnSpMkLst>
            <pc:docMk/>
            <pc:sldMk cId="3114036603" sldId="1402"/>
            <ac:cxnSpMk id="27" creationId="{1AB4FC8C-0D02-4D24-A4AC-4F9965E1EEAA}"/>
          </ac:cxnSpMkLst>
        </pc:cxnChg>
        <pc:cxnChg chg="add mod">
          <ac:chgData name="Siyu Guo" userId="55b8825f-3e07-4d63-9f8d-bfa503421516" providerId="ADAL" clId="{D3E12107-7298-44A5-8CEA-48DF0D9EE655}" dt="2020-04-07T22:22:16.502" v="551" actId="164"/>
          <ac:cxnSpMkLst>
            <pc:docMk/>
            <pc:sldMk cId="3114036603" sldId="1402"/>
            <ac:cxnSpMk id="29" creationId="{D948283C-EB70-41E0-9D96-107F0699C09F}"/>
          </ac:cxnSpMkLst>
        </pc:cxnChg>
        <pc:cxnChg chg="add mod topLvl">
          <ac:chgData name="Siyu Guo" userId="55b8825f-3e07-4d63-9f8d-bfa503421516" providerId="ADAL" clId="{D3E12107-7298-44A5-8CEA-48DF0D9EE655}" dt="2020-04-07T23:13:24.606" v="1508" actId="164"/>
          <ac:cxnSpMkLst>
            <pc:docMk/>
            <pc:sldMk cId="3114036603" sldId="1402"/>
            <ac:cxnSpMk id="40" creationId="{391DEC0A-CDC6-4870-B69A-78512D070697}"/>
          </ac:cxnSpMkLst>
        </pc:cxnChg>
        <pc:cxnChg chg="add mod topLvl">
          <ac:chgData name="Siyu Guo" userId="55b8825f-3e07-4d63-9f8d-bfa503421516" providerId="ADAL" clId="{D3E12107-7298-44A5-8CEA-48DF0D9EE655}" dt="2020-04-08T14:12:37.493" v="2434" actId="1038"/>
          <ac:cxnSpMkLst>
            <pc:docMk/>
            <pc:sldMk cId="3114036603" sldId="1402"/>
            <ac:cxnSpMk id="42" creationId="{B0BF35D0-2B4B-42DE-93E5-5E3354CF857A}"/>
          </ac:cxnSpMkLst>
        </pc:cxnChg>
        <pc:cxnChg chg="add del mod">
          <ac:chgData name="Siyu Guo" userId="55b8825f-3e07-4d63-9f8d-bfa503421516" providerId="ADAL" clId="{D3E12107-7298-44A5-8CEA-48DF0D9EE655}" dt="2020-04-07T23:01:17.864" v="922" actId="478"/>
          <ac:cxnSpMkLst>
            <pc:docMk/>
            <pc:sldMk cId="3114036603" sldId="1402"/>
            <ac:cxnSpMk id="43" creationId="{76722613-94A9-4498-B0AC-C658B234E088}"/>
          </ac:cxnSpMkLst>
        </pc:cxnChg>
      </pc:sldChg>
      <pc:sldChg chg="addSp delSp modSp add">
        <pc:chgData name="Siyu Guo" userId="55b8825f-3e07-4d63-9f8d-bfa503421516" providerId="ADAL" clId="{D3E12107-7298-44A5-8CEA-48DF0D9EE655}" dt="2020-04-08T13:59:33.841" v="2371" actId="20577"/>
        <pc:sldMkLst>
          <pc:docMk/>
          <pc:sldMk cId="4138102741" sldId="1403"/>
        </pc:sldMkLst>
        <pc:spChg chg="mod">
          <ac:chgData name="Siyu Guo" userId="55b8825f-3e07-4d63-9f8d-bfa503421516" providerId="ADAL" clId="{D3E12107-7298-44A5-8CEA-48DF0D9EE655}" dt="2020-04-08T13:59:33.841" v="2371" actId="20577"/>
          <ac:spMkLst>
            <pc:docMk/>
            <pc:sldMk cId="4138102741" sldId="1403"/>
            <ac:spMk id="2" creationId="{9A037B6A-F646-4E37-8B1C-B64898ACB489}"/>
          </ac:spMkLst>
        </pc:spChg>
        <pc:spChg chg="mod">
          <ac:chgData name="Siyu Guo" userId="55b8825f-3e07-4d63-9f8d-bfa503421516" providerId="ADAL" clId="{D3E12107-7298-44A5-8CEA-48DF0D9EE655}" dt="2020-04-08T13:43:10.277" v="2026" actId="20577"/>
          <ac:spMkLst>
            <pc:docMk/>
            <pc:sldMk cId="4138102741" sldId="1403"/>
            <ac:spMk id="8" creationId="{08D6DB08-7486-403D-BBF0-E819ADDC5236}"/>
          </ac:spMkLst>
        </pc:spChg>
        <pc:spChg chg="mod">
          <ac:chgData name="Siyu Guo" userId="55b8825f-3e07-4d63-9f8d-bfa503421516" providerId="ADAL" clId="{D3E12107-7298-44A5-8CEA-48DF0D9EE655}" dt="2020-04-08T13:39:37.499" v="1887" actId="14100"/>
          <ac:spMkLst>
            <pc:docMk/>
            <pc:sldMk cId="4138102741" sldId="1403"/>
            <ac:spMk id="10" creationId="{E4FE652E-DCAA-4B2C-86F2-7D7B9657BA71}"/>
          </ac:spMkLst>
        </pc:spChg>
        <pc:spChg chg="del">
          <ac:chgData name="Siyu Guo" userId="55b8825f-3e07-4d63-9f8d-bfa503421516" providerId="ADAL" clId="{D3E12107-7298-44A5-8CEA-48DF0D9EE655}" dt="2020-04-08T13:37:40.742" v="1876" actId="478"/>
          <ac:spMkLst>
            <pc:docMk/>
            <pc:sldMk cId="4138102741" sldId="1403"/>
            <ac:spMk id="14" creationId="{E28E41FC-1955-4964-9695-878806697A99}"/>
          </ac:spMkLst>
        </pc:spChg>
        <pc:spChg chg="del mod">
          <ac:chgData name="Siyu Guo" userId="55b8825f-3e07-4d63-9f8d-bfa503421516" providerId="ADAL" clId="{D3E12107-7298-44A5-8CEA-48DF0D9EE655}" dt="2020-04-08T13:37:41.874" v="1878" actId="478"/>
          <ac:spMkLst>
            <pc:docMk/>
            <pc:sldMk cId="4138102741" sldId="1403"/>
            <ac:spMk id="15" creationId="{061C39C8-FECF-4FC1-8341-8E9D3240B75E}"/>
          </ac:spMkLst>
        </pc:spChg>
        <pc:picChg chg="add del mod ord">
          <ac:chgData name="Siyu Guo" userId="55b8825f-3e07-4d63-9f8d-bfa503421516" providerId="ADAL" clId="{D3E12107-7298-44A5-8CEA-48DF0D9EE655}" dt="2020-04-08T13:46:58.523" v="2027" actId="478"/>
          <ac:picMkLst>
            <pc:docMk/>
            <pc:sldMk cId="4138102741" sldId="1403"/>
            <ac:picMk id="4" creationId="{75CCCB3F-F2F0-48D0-953A-B95B0651D5C8}"/>
          </ac:picMkLst>
        </pc:picChg>
        <pc:picChg chg="add mod ord">
          <ac:chgData name="Siyu Guo" userId="55b8825f-3e07-4d63-9f8d-bfa503421516" providerId="ADAL" clId="{D3E12107-7298-44A5-8CEA-48DF0D9EE655}" dt="2020-04-08T13:48:00.626" v="2076" actId="1037"/>
          <ac:picMkLst>
            <pc:docMk/>
            <pc:sldMk cId="4138102741" sldId="1403"/>
            <ac:picMk id="7" creationId="{6E6F719C-5404-4EA5-96C7-E66D5EF8EC5A}"/>
          </ac:picMkLst>
        </pc:picChg>
        <pc:picChg chg="mod">
          <ac:chgData name="Siyu Guo" userId="55b8825f-3e07-4d63-9f8d-bfa503421516" providerId="ADAL" clId="{D3E12107-7298-44A5-8CEA-48DF0D9EE655}" dt="2020-04-08T13:39:39.939" v="1888" actId="1076"/>
          <ac:picMkLst>
            <pc:docMk/>
            <pc:sldMk cId="4138102741" sldId="1403"/>
            <ac:picMk id="18" creationId="{51A70D56-816F-4D77-9E5E-D1C8339C3926}"/>
          </ac:picMkLst>
        </pc:picChg>
        <pc:picChg chg="del">
          <ac:chgData name="Siyu Guo" userId="55b8825f-3e07-4d63-9f8d-bfa503421516" providerId="ADAL" clId="{D3E12107-7298-44A5-8CEA-48DF0D9EE655}" dt="2020-04-08T13:39:05.478" v="1879" actId="478"/>
          <ac:picMkLst>
            <pc:docMk/>
            <pc:sldMk cId="4138102741" sldId="1403"/>
            <ac:picMk id="24" creationId="{AD3E9A31-9BAA-4BA9-A900-5682F93A986D}"/>
          </ac:picMkLst>
        </pc:picChg>
        <pc:cxnChg chg="mod">
          <ac:chgData name="Siyu Guo" userId="55b8825f-3e07-4d63-9f8d-bfa503421516" providerId="ADAL" clId="{D3E12107-7298-44A5-8CEA-48DF0D9EE655}" dt="2020-04-08T13:47:55.210" v="2064" actId="1038"/>
          <ac:cxnSpMkLst>
            <pc:docMk/>
            <pc:sldMk cId="4138102741" sldId="1403"/>
            <ac:cxnSpMk id="12" creationId="{4ADE3C22-B0D1-4839-B4E3-7A234B28F930}"/>
          </ac:cxnSpMkLst>
        </pc:cxnChg>
      </pc:sldChg>
      <pc:sldChg chg="addSp delSp modSp add">
        <pc:chgData name="Siyu Guo" userId="55b8825f-3e07-4d63-9f8d-bfa503421516" providerId="ADAL" clId="{D3E12107-7298-44A5-8CEA-48DF0D9EE655}" dt="2020-04-08T13:59:45.123" v="2374"/>
        <pc:sldMkLst>
          <pc:docMk/>
          <pc:sldMk cId="1592162037" sldId="1404"/>
        </pc:sldMkLst>
        <pc:spChg chg="add del mod">
          <ac:chgData name="Siyu Guo" userId="55b8825f-3e07-4d63-9f8d-bfa503421516" providerId="ADAL" clId="{D3E12107-7298-44A5-8CEA-48DF0D9EE655}" dt="2020-04-08T13:59:44.242" v="2373" actId="478"/>
          <ac:spMkLst>
            <pc:docMk/>
            <pc:sldMk cId="1592162037" sldId="1404"/>
            <ac:spMk id="8" creationId="{2D05CBAB-C990-4A9F-8204-4A4B687EAED1}"/>
          </ac:spMkLst>
        </pc:spChg>
        <pc:spChg chg="del">
          <ac:chgData name="Siyu Guo" userId="55b8825f-3e07-4d63-9f8d-bfa503421516" providerId="ADAL" clId="{D3E12107-7298-44A5-8CEA-48DF0D9EE655}" dt="2020-04-08T13:59:42.470" v="2372" actId="478"/>
          <ac:spMkLst>
            <pc:docMk/>
            <pc:sldMk cId="1592162037" sldId="1404"/>
            <ac:spMk id="9" creationId="{B8C38CEC-DD04-4502-BD6A-15CB61572D8C}"/>
          </ac:spMkLst>
        </pc:spChg>
        <pc:spChg chg="add">
          <ac:chgData name="Siyu Guo" userId="55b8825f-3e07-4d63-9f8d-bfa503421516" providerId="ADAL" clId="{D3E12107-7298-44A5-8CEA-48DF0D9EE655}" dt="2020-04-08T13:59:45.123" v="2374"/>
          <ac:spMkLst>
            <pc:docMk/>
            <pc:sldMk cId="1592162037" sldId="1404"/>
            <ac:spMk id="22" creationId="{6E90C502-6BA9-4859-8581-3AE6FB9EB153}"/>
          </ac:spMkLst>
        </pc:spChg>
        <pc:spChg chg="mod topLvl">
          <ac:chgData name="Siyu Guo" userId="55b8825f-3e07-4d63-9f8d-bfa503421516" providerId="ADAL" clId="{D3E12107-7298-44A5-8CEA-48DF0D9EE655}" dt="2020-04-08T13:54:13.312" v="2174" actId="164"/>
          <ac:spMkLst>
            <pc:docMk/>
            <pc:sldMk cId="1592162037" sldId="1404"/>
            <ac:spMk id="37" creationId="{42FB5FD8-1765-451E-8B25-789010CEDAD2}"/>
          </ac:spMkLst>
        </pc:spChg>
        <pc:spChg chg="del">
          <ac:chgData name="Siyu Guo" userId="55b8825f-3e07-4d63-9f8d-bfa503421516" providerId="ADAL" clId="{D3E12107-7298-44A5-8CEA-48DF0D9EE655}" dt="2020-04-08T13:53:08.718" v="2091" actId="478"/>
          <ac:spMkLst>
            <pc:docMk/>
            <pc:sldMk cId="1592162037" sldId="1404"/>
            <ac:spMk id="41" creationId="{662F7866-CA60-4565-B47F-8FD5E1C62EA3}"/>
          </ac:spMkLst>
        </pc:spChg>
        <pc:spChg chg="mod topLvl">
          <ac:chgData name="Siyu Guo" userId="55b8825f-3e07-4d63-9f8d-bfa503421516" providerId="ADAL" clId="{D3E12107-7298-44A5-8CEA-48DF0D9EE655}" dt="2020-04-08T13:54:13.312" v="2174" actId="164"/>
          <ac:spMkLst>
            <pc:docMk/>
            <pc:sldMk cId="1592162037" sldId="1404"/>
            <ac:spMk id="46" creationId="{C960233B-989A-4256-94EF-5933BD892619}"/>
          </ac:spMkLst>
        </pc:spChg>
        <pc:spChg chg="del">
          <ac:chgData name="Siyu Guo" userId="55b8825f-3e07-4d63-9f8d-bfa503421516" providerId="ADAL" clId="{D3E12107-7298-44A5-8CEA-48DF0D9EE655}" dt="2020-04-08T13:53:10.013" v="2092" actId="478"/>
          <ac:spMkLst>
            <pc:docMk/>
            <pc:sldMk cId="1592162037" sldId="1404"/>
            <ac:spMk id="47" creationId="{882B3E4A-B678-4BC1-995F-9B9F6B1EF71E}"/>
          </ac:spMkLst>
        </pc:spChg>
        <pc:grpChg chg="add mod">
          <ac:chgData name="Siyu Guo" userId="55b8825f-3e07-4d63-9f8d-bfa503421516" providerId="ADAL" clId="{D3E12107-7298-44A5-8CEA-48DF0D9EE655}" dt="2020-04-08T13:54:17.128" v="2175" actId="1076"/>
          <ac:grpSpMkLst>
            <pc:docMk/>
            <pc:sldMk cId="1592162037" sldId="1404"/>
            <ac:grpSpMk id="6" creationId="{AD3A47E3-B5EE-4DB1-A0A7-175D89F1B3AC}"/>
          </ac:grpSpMkLst>
        </pc:grpChg>
        <pc:grpChg chg="del mod">
          <ac:chgData name="Siyu Guo" userId="55b8825f-3e07-4d63-9f8d-bfa503421516" providerId="ADAL" clId="{D3E12107-7298-44A5-8CEA-48DF0D9EE655}" dt="2020-04-08T13:53:59.188" v="2162" actId="165"/>
          <ac:grpSpMkLst>
            <pc:docMk/>
            <pc:sldMk cId="1592162037" sldId="1404"/>
            <ac:grpSpMk id="44" creationId="{D228B800-11AD-467D-9C50-813694F87D8F}"/>
          </ac:grpSpMkLst>
        </pc:grpChg>
        <pc:picChg chg="add mod ord">
          <ac:chgData name="Siyu Guo" userId="55b8825f-3e07-4d63-9f8d-bfa503421516" providerId="ADAL" clId="{D3E12107-7298-44A5-8CEA-48DF0D9EE655}" dt="2020-04-08T13:54:13.312" v="2174" actId="164"/>
          <ac:picMkLst>
            <pc:docMk/>
            <pc:sldMk cId="1592162037" sldId="1404"/>
            <ac:picMk id="3" creationId="{A67BD179-7CA0-4F45-A804-2560930074C2}"/>
          </ac:picMkLst>
        </pc:picChg>
        <pc:picChg chg="add mod ord">
          <ac:chgData name="Siyu Guo" userId="55b8825f-3e07-4d63-9f8d-bfa503421516" providerId="ADAL" clId="{D3E12107-7298-44A5-8CEA-48DF0D9EE655}" dt="2020-04-08T13:54:13.312" v="2174" actId="164"/>
          <ac:picMkLst>
            <pc:docMk/>
            <pc:sldMk cId="1592162037" sldId="1404"/>
            <ac:picMk id="5" creationId="{99058EF2-3EFF-4A70-939A-B7C2BA02F0B3}"/>
          </ac:picMkLst>
        </pc:picChg>
        <pc:picChg chg="del">
          <ac:chgData name="Siyu Guo" userId="55b8825f-3e07-4d63-9f8d-bfa503421516" providerId="ADAL" clId="{D3E12107-7298-44A5-8CEA-48DF0D9EE655}" dt="2020-04-08T13:49:58.234" v="2084" actId="478"/>
          <ac:picMkLst>
            <pc:docMk/>
            <pc:sldMk cId="1592162037" sldId="1404"/>
            <ac:picMk id="30" creationId="{AC648FEB-25A2-483C-AD44-E80A06AB6AB0}"/>
          </ac:picMkLst>
        </pc:picChg>
        <pc:picChg chg="del">
          <ac:chgData name="Siyu Guo" userId="55b8825f-3e07-4d63-9f8d-bfa503421516" providerId="ADAL" clId="{D3E12107-7298-44A5-8CEA-48DF0D9EE655}" dt="2020-04-08T13:53:23.494" v="2147" actId="478"/>
          <ac:picMkLst>
            <pc:docMk/>
            <pc:sldMk cId="1592162037" sldId="1404"/>
            <ac:picMk id="34" creationId="{35F21D56-0C0E-4628-B6D0-4A523F20093F}"/>
          </ac:picMkLst>
        </pc:picChg>
        <pc:picChg chg="mod topLvl">
          <ac:chgData name="Siyu Guo" userId="55b8825f-3e07-4d63-9f8d-bfa503421516" providerId="ADAL" clId="{D3E12107-7298-44A5-8CEA-48DF0D9EE655}" dt="2020-04-08T13:54:13.312" v="2174" actId="164"/>
          <ac:picMkLst>
            <pc:docMk/>
            <pc:sldMk cId="1592162037" sldId="1404"/>
            <ac:picMk id="38" creationId="{3FE4361B-0216-4089-923F-1C43FF1209D7}"/>
          </ac:picMkLst>
        </pc:picChg>
        <pc:picChg chg="mod topLvl">
          <ac:chgData name="Siyu Guo" userId="55b8825f-3e07-4d63-9f8d-bfa503421516" providerId="ADAL" clId="{D3E12107-7298-44A5-8CEA-48DF0D9EE655}" dt="2020-04-08T13:54:13.312" v="2174" actId="164"/>
          <ac:picMkLst>
            <pc:docMk/>
            <pc:sldMk cId="1592162037" sldId="1404"/>
            <ac:picMk id="1032" creationId="{0BFE0499-BD4F-4C7C-BADB-99A0DCF9472C}"/>
          </ac:picMkLst>
        </pc:picChg>
        <pc:picChg chg="mod topLvl">
          <ac:chgData name="Siyu Guo" userId="55b8825f-3e07-4d63-9f8d-bfa503421516" providerId="ADAL" clId="{D3E12107-7298-44A5-8CEA-48DF0D9EE655}" dt="2020-04-08T13:54:13.312" v="2174" actId="164"/>
          <ac:picMkLst>
            <pc:docMk/>
            <pc:sldMk cId="1592162037" sldId="1404"/>
            <ac:picMk id="1034" creationId="{94D0B4D2-C347-44C2-8CBC-56355B27DDF7}"/>
          </ac:picMkLst>
        </pc:picChg>
        <pc:cxnChg chg="mod topLvl">
          <ac:chgData name="Siyu Guo" userId="55b8825f-3e07-4d63-9f8d-bfa503421516" providerId="ADAL" clId="{D3E12107-7298-44A5-8CEA-48DF0D9EE655}" dt="2020-04-08T13:54:13.312" v="2174" actId="164"/>
          <ac:cxnSpMkLst>
            <pc:docMk/>
            <pc:sldMk cId="1592162037" sldId="1404"/>
            <ac:cxnSpMk id="40" creationId="{391DEC0A-CDC6-4870-B69A-78512D070697}"/>
          </ac:cxnSpMkLst>
        </pc:cxnChg>
        <pc:cxnChg chg="mod topLvl">
          <ac:chgData name="Siyu Guo" userId="55b8825f-3e07-4d63-9f8d-bfa503421516" providerId="ADAL" clId="{D3E12107-7298-44A5-8CEA-48DF0D9EE655}" dt="2020-04-08T13:54:13.312" v="2174" actId="164"/>
          <ac:cxnSpMkLst>
            <pc:docMk/>
            <pc:sldMk cId="1592162037" sldId="1404"/>
            <ac:cxnSpMk id="42" creationId="{B0BF35D0-2B4B-42DE-93E5-5E3354CF857A}"/>
          </ac:cxnSpMkLst>
        </pc:cxnChg>
      </pc:sldChg>
    </pc:docChg>
  </pc:docChgLst>
  <pc:docChgLst>
    <pc:chgData name="Kailang Wei" userId="b4304c48-55b3-43ef-b01f-936fb167c35d" providerId="ADAL" clId="{E9DB84B5-EB8D-4602-B710-347F8BBD0739}"/>
    <pc:docChg chg="undo custSel addSld delSld modSld sldOrd">
      <pc:chgData name="Kailang Wei" userId="b4304c48-55b3-43ef-b01f-936fb167c35d" providerId="ADAL" clId="{E9DB84B5-EB8D-4602-B710-347F8BBD0739}" dt="2020-03-27T13:17:51.832" v="2290" actId="20577"/>
      <pc:docMkLst>
        <pc:docMk/>
      </pc:docMkLst>
      <pc:sldChg chg="modSp mod">
        <pc:chgData name="Kailang Wei" userId="b4304c48-55b3-43ef-b01f-936fb167c35d" providerId="ADAL" clId="{E9DB84B5-EB8D-4602-B710-347F8BBD0739}" dt="2020-03-27T03:27:26.565" v="1869" actId="207"/>
        <pc:sldMkLst>
          <pc:docMk/>
          <pc:sldMk cId="714155581" sldId="257"/>
        </pc:sldMkLst>
        <pc:spChg chg="mod">
          <ac:chgData name="Kailang Wei" userId="b4304c48-55b3-43ef-b01f-936fb167c35d" providerId="ADAL" clId="{E9DB84B5-EB8D-4602-B710-347F8BBD0739}" dt="2020-03-27T03:27:22.826" v="1868" actId="207"/>
          <ac:spMkLst>
            <pc:docMk/>
            <pc:sldMk cId="714155581" sldId="257"/>
            <ac:spMk id="11" creationId="{6D0C12A7-C579-4897-BC61-96104C4B0343}"/>
          </ac:spMkLst>
        </pc:spChg>
        <pc:spChg chg="mod">
          <ac:chgData name="Kailang Wei" userId="b4304c48-55b3-43ef-b01f-936fb167c35d" providerId="ADAL" clId="{E9DB84B5-EB8D-4602-B710-347F8BBD0739}" dt="2020-03-27T00:38:16.250" v="282" actId="113"/>
          <ac:spMkLst>
            <pc:docMk/>
            <pc:sldMk cId="714155581" sldId="257"/>
            <ac:spMk id="12" creationId="{D88A7E7E-0B63-42B1-BC57-ACF511164E13}"/>
          </ac:spMkLst>
        </pc:spChg>
        <pc:spChg chg="mod">
          <ac:chgData name="Kailang Wei" userId="b4304c48-55b3-43ef-b01f-936fb167c35d" providerId="ADAL" clId="{E9DB84B5-EB8D-4602-B710-347F8BBD0739}" dt="2020-03-27T03:27:26.565" v="1869" actId="207"/>
          <ac:spMkLst>
            <pc:docMk/>
            <pc:sldMk cId="714155581" sldId="257"/>
            <ac:spMk id="13" creationId="{C39A69E6-FF4E-4063-B32C-EBB1FFF07EA4}"/>
          </ac:spMkLst>
        </pc:spChg>
      </pc:sldChg>
      <pc:sldChg chg="addSp delSp modSp mod ord">
        <pc:chgData name="Kailang Wei" userId="b4304c48-55b3-43ef-b01f-936fb167c35d" providerId="ADAL" clId="{E9DB84B5-EB8D-4602-B710-347F8BBD0739}" dt="2020-03-27T01:42:00.810" v="977" actId="20577"/>
        <pc:sldMkLst>
          <pc:docMk/>
          <pc:sldMk cId="4163290208" sldId="725"/>
        </pc:sldMkLst>
        <pc:spChg chg="mod">
          <ac:chgData name="Kailang Wei" userId="b4304c48-55b3-43ef-b01f-936fb167c35d" providerId="ADAL" clId="{E9DB84B5-EB8D-4602-B710-347F8BBD0739}" dt="2020-03-27T01:15:55.955" v="785" actId="2711"/>
          <ac:spMkLst>
            <pc:docMk/>
            <pc:sldMk cId="4163290208" sldId="725"/>
            <ac:spMk id="2" creationId="{321A0666-4C2D-455E-B9CA-FCE0C86577E5}"/>
          </ac:spMkLst>
        </pc:spChg>
        <pc:spChg chg="del">
          <ac:chgData name="Kailang Wei" userId="b4304c48-55b3-43ef-b01f-936fb167c35d" providerId="ADAL" clId="{E9DB84B5-EB8D-4602-B710-347F8BBD0739}" dt="2020-03-26T20:28:53.758" v="0" actId="21"/>
          <ac:spMkLst>
            <pc:docMk/>
            <pc:sldMk cId="4163290208" sldId="725"/>
            <ac:spMk id="3" creationId="{F354F180-0D5B-204F-8A5E-DBCB8D4E66FF}"/>
          </ac:spMkLst>
        </pc:spChg>
        <pc:spChg chg="add mod">
          <ac:chgData name="Kailang Wei" userId="b4304c48-55b3-43ef-b01f-936fb167c35d" providerId="ADAL" clId="{E9DB84B5-EB8D-4602-B710-347F8BBD0739}" dt="2020-03-27T01:42:00.810" v="977" actId="20577"/>
          <ac:spMkLst>
            <pc:docMk/>
            <pc:sldMk cId="4163290208" sldId="725"/>
            <ac:spMk id="18" creationId="{AD763A39-D9F3-4D75-8A2C-2EEEC100A467}"/>
          </ac:spMkLst>
        </pc:spChg>
      </pc:sldChg>
      <pc:sldChg chg="modSp mod">
        <pc:chgData name="Kailang Wei" userId="b4304c48-55b3-43ef-b01f-936fb167c35d" providerId="ADAL" clId="{E9DB84B5-EB8D-4602-B710-347F8BBD0739}" dt="2020-03-27T03:29:18.039" v="1904" actId="27636"/>
        <pc:sldMkLst>
          <pc:docMk/>
          <pc:sldMk cId="948654945" sldId="746"/>
        </pc:sldMkLst>
        <pc:spChg chg="mod">
          <ac:chgData name="Kailang Wei" userId="b4304c48-55b3-43ef-b01f-936fb167c35d" providerId="ADAL" clId="{E9DB84B5-EB8D-4602-B710-347F8BBD0739}" dt="2020-03-27T03:29:18.039" v="1904" actId="27636"/>
          <ac:spMkLst>
            <pc:docMk/>
            <pc:sldMk cId="948654945" sldId="746"/>
            <ac:spMk id="4" creationId="{25983080-1DD0-4AD0-B5F4-35CF5E177CFE}"/>
          </ac:spMkLst>
        </pc:spChg>
      </pc:sldChg>
      <pc:sldChg chg="modSp mod">
        <pc:chgData name="Kailang Wei" userId="b4304c48-55b3-43ef-b01f-936fb167c35d" providerId="ADAL" clId="{E9DB84B5-EB8D-4602-B710-347F8BBD0739}" dt="2020-03-27T03:29:27.395" v="1914" actId="404"/>
        <pc:sldMkLst>
          <pc:docMk/>
          <pc:sldMk cId="74612874" sldId="750"/>
        </pc:sldMkLst>
        <pc:spChg chg="mod">
          <ac:chgData name="Kailang Wei" userId="b4304c48-55b3-43ef-b01f-936fb167c35d" providerId="ADAL" clId="{E9DB84B5-EB8D-4602-B710-347F8BBD0739}" dt="2020-03-27T03:29:27.395" v="1914" actId="404"/>
          <ac:spMkLst>
            <pc:docMk/>
            <pc:sldMk cId="74612874" sldId="750"/>
            <ac:spMk id="4" creationId="{25983080-1DD0-4AD0-B5F4-35CF5E177CFE}"/>
          </ac:spMkLst>
        </pc:spChg>
      </pc:sldChg>
      <pc:sldChg chg="addSp delSp">
        <pc:chgData name="Kailang Wei" userId="b4304c48-55b3-43ef-b01f-936fb167c35d" providerId="ADAL" clId="{E9DB84B5-EB8D-4602-B710-347F8BBD0739}" dt="2020-03-26T20:32:25.208" v="62"/>
        <pc:sldMkLst>
          <pc:docMk/>
          <pc:sldMk cId="3246314047" sldId="1364"/>
        </pc:sldMkLst>
        <pc:graphicFrameChg chg="add del">
          <ac:chgData name="Kailang Wei" userId="b4304c48-55b3-43ef-b01f-936fb167c35d" providerId="ADAL" clId="{E9DB84B5-EB8D-4602-B710-347F8BBD0739}" dt="2020-03-26T20:32:25.208" v="62"/>
          <ac:graphicFrameMkLst>
            <pc:docMk/>
            <pc:sldMk cId="3246314047" sldId="1364"/>
            <ac:graphicFrameMk id="5" creationId="{88D8CFB8-C1D0-4F50-A5BB-9BA3F8C9C056}"/>
          </ac:graphicFrameMkLst>
        </pc:graphicFrameChg>
      </pc:sldChg>
      <pc:sldChg chg="addSp delSp modSp mod">
        <pc:chgData name="Kailang Wei" userId="b4304c48-55b3-43ef-b01f-936fb167c35d" providerId="ADAL" clId="{E9DB84B5-EB8D-4602-B710-347F8BBD0739}" dt="2020-03-27T13:17:51.832" v="2290" actId="20577"/>
        <pc:sldMkLst>
          <pc:docMk/>
          <pc:sldMk cId="337972755" sldId="1367"/>
        </pc:sldMkLst>
        <pc:spChg chg="mod">
          <ac:chgData name="Kailang Wei" userId="b4304c48-55b3-43ef-b01f-936fb167c35d" providerId="ADAL" clId="{E9DB84B5-EB8D-4602-B710-347F8BBD0739}" dt="2020-03-27T03:18:34.662" v="1726" actId="404"/>
          <ac:spMkLst>
            <pc:docMk/>
            <pc:sldMk cId="337972755" sldId="1367"/>
            <ac:spMk id="2" creationId="{321A0666-4C2D-455E-B9CA-FCE0C86577E5}"/>
          </ac:spMkLst>
        </pc:spChg>
        <pc:spChg chg="add del mod">
          <ac:chgData name="Kailang Wei" userId="b4304c48-55b3-43ef-b01f-936fb167c35d" providerId="ADAL" clId="{E9DB84B5-EB8D-4602-B710-347F8BBD0739}" dt="2020-03-27T03:41:57.069" v="2024" actId="21"/>
          <ac:spMkLst>
            <pc:docMk/>
            <pc:sldMk cId="337972755" sldId="1367"/>
            <ac:spMk id="3" creationId="{7C810A76-4795-4745-AF70-7B10C88837CE}"/>
          </ac:spMkLst>
        </pc:spChg>
        <pc:spChg chg="del">
          <ac:chgData name="Kailang Wei" userId="b4304c48-55b3-43ef-b01f-936fb167c35d" providerId="ADAL" clId="{E9DB84B5-EB8D-4602-B710-347F8BBD0739}" dt="2020-03-27T03:24:26.831" v="1864" actId="21"/>
          <ac:spMkLst>
            <pc:docMk/>
            <pc:sldMk cId="337972755" sldId="1367"/>
            <ac:spMk id="4" creationId="{ADE65A21-9070-42FE-AA3E-3362E0827564}"/>
          </ac:spMkLst>
        </pc:spChg>
        <pc:spChg chg="add del mod">
          <ac:chgData name="Kailang Wei" userId="b4304c48-55b3-43ef-b01f-936fb167c35d" providerId="ADAL" clId="{E9DB84B5-EB8D-4602-B710-347F8BBD0739}" dt="2020-03-27T03:23:25.265" v="1859" actId="21"/>
          <ac:spMkLst>
            <pc:docMk/>
            <pc:sldMk cId="337972755" sldId="1367"/>
            <ac:spMk id="5" creationId="{DFEC3F92-8A4C-411D-8791-E57CE8449E84}"/>
          </ac:spMkLst>
        </pc:spChg>
        <pc:spChg chg="add mod">
          <ac:chgData name="Kailang Wei" userId="b4304c48-55b3-43ef-b01f-936fb167c35d" providerId="ADAL" clId="{E9DB84B5-EB8D-4602-B710-347F8BBD0739}" dt="2020-03-27T03:16:47.981" v="1692" actId="20577"/>
          <ac:spMkLst>
            <pc:docMk/>
            <pc:sldMk cId="337972755" sldId="1367"/>
            <ac:spMk id="6" creationId="{E3E83BC4-E033-4A20-8691-4EE1362ED7B8}"/>
          </ac:spMkLst>
        </pc:spChg>
        <pc:spChg chg="add mod">
          <ac:chgData name="Kailang Wei" userId="b4304c48-55b3-43ef-b01f-936fb167c35d" providerId="ADAL" clId="{E9DB84B5-EB8D-4602-B710-347F8BBD0739}" dt="2020-03-27T03:37:09.876" v="1960" actId="113"/>
          <ac:spMkLst>
            <pc:docMk/>
            <pc:sldMk cId="337972755" sldId="1367"/>
            <ac:spMk id="7" creationId="{4A6B3606-7762-49A7-AD20-CC8765D6E6A8}"/>
          </ac:spMkLst>
        </pc:spChg>
        <pc:spChg chg="add mod">
          <ac:chgData name="Kailang Wei" userId="b4304c48-55b3-43ef-b01f-936fb167c35d" providerId="ADAL" clId="{E9DB84B5-EB8D-4602-B710-347F8BBD0739}" dt="2020-03-27T03:18:44.685" v="1727" actId="1076"/>
          <ac:spMkLst>
            <pc:docMk/>
            <pc:sldMk cId="337972755" sldId="1367"/>
            <ac:spMk id="8" creationId="{79FA6000-62AE-4326-AAA9-ABDCCE635D24}"/>
          </ac:spMkLst>
        </pc:spChg>
        <pc:spChg chg="del">
          <ac:chgData name="Kailang Wei" userId="b4304c48-55b3-43ef-b01f-936fb167c35d" providerId="ADAL" clId="{E9DB84B5-EB8D-4602-B710-347F8BBD0739}" dt="2020-03-26T20:31:26.127" v="57" actId="21"/>
          <ac:spMkLst>
            <pc:docMk/>
            <pc:sldMk cId="337972755" sldId="1367"/>
            <ac:spMk id="19" creationId="{9D5DF363-4247-45D5-BF1E-488DB833DD75}"/>
          </ac:spMkLst>
        </pc:spChg>
        <pc:spChg chg="del">
          <ac:chgData name="Kailang Wei" userId="b4304c48-55b3-43ef-b01f-936fb167c35d" providerId="ADAL" clId="{E9DB84B5-EB8D-4602-B710-347F8BBD0739}" dt="2020-03-26T20:31:28.047" v="58" actId="21"/>
          <ac:spMkLst>
            <pc:docMk/>
            <pc:sldMk cId="337972755" sldId="1367"/>
            <ac:spMk id="28" creationId="{7338FC1F-D114-4A81-9FAF-72A3B02E6801}"/>
          </ac:spMkLst>
        </pc:spChg>
        <pc:spChg chg="add del">
          <ac:chgData name="Kailang Wei" userId="b4304c48-55b3-43ef-b01f-936fb167c35d" providerId="ADAL" clId="{E9DB84B5-EB8D-4602-B710-347F8BBD0739}" dt="2020-03-27T03:09:46.809" v="1640" actId="21"/>
          <ac:spMkLst>
            <pc:docMk/>
            <pc:sldMk cId="337972755" sldId="1367"/>
            <ac:spMk id="29" creationId="{A51538FD-17AA-47BE-A1CB-401ED3405E6C}"/>
          </ac:spMkLst>
        </pc:spChg>
        <pc:spChg chg="add del">
          <ac:chgData name="Kailang Wei" userId="b4304c48-55b3-43ef-b01f-936fb167c35d" providerId="ADAL" clId="{E9DB84B5-EB8D-4602-B710-347F8BBD0739}" dt="2020-03-27T03:09:45.169" v="1639" actId="21"/>
          <ac:spMkLst>
            <pc:docMk/>
            <pc:sldMk cId="337972755" sldId="1367"/>
            <ac:spMk id="39" creationId="{51C82AD3-391A-401A-ADDB-17F81EBB3295}"/>
          </ac:spMkLst>
        </pc:spChg>
        <pc:spChg chg="add mod">
          <ac:chgData name="Kailang Wei" userId="b4304c48-55b3-43ef-b01f-936fb167c35d" providerId="ADAL" clId="{E9DB84B5-EB8D-4602-B710-347F8BBD0739}" dt="2020-03-27T03:16:56.576" v="1711" actId="20577"/>
          <ac:spMkLst>
            <pc:docMk/>
            <pc:sldMk cId="337972755" sldId="1367"/>
            <ac:spMk id="49" creationId="{0F71BB0F-E56E-4609-B811-C1EBB6FDD7DC}"/>
          </ac:spMkLst>
        </pc:spChg>
        <pc:spChg chg="add mod ord">
          <ac:chgData name="Kailang Wei" userId="b4304c48-55b3-43ef-b01f-936fb167c35d" providerId="ADAL" clId="{E9DB84B5-EB8D-4602-B710-347F8BBD0739}" dt="2020-03-27T03:18:44.685" v="1727" actId="1076"/>
          <ac:spMkLst>
            <pc:docMk/>
            <pc:sldMk cId="337972755" sldId="1367"/>
            <ac:spMk id="50" creationId="{704FDE5F-CE04-4197-A8E9-D00E61EDF775}"/>
          </ac:spMkLst>
        </pc:spChg>
        <pc:spChg chg="add mod">
          <ac:chgData name="Kailang Wei" userId="b4304c48-55b3-43ef-b01f-936fb167c35d" providerId="ADAL" clId="{E9DB84B5-EB8D-4602-B710-347F8BBD0739}" dt="2020-03-27T03:37:20.608" v="1961" actId="113"/>
          <ac:spMkLst>
            <pc:docMk/>
            <pc:sldMk cId="337972755" sldId="1367"/>
            <ac:spMk id="51" creationId="{D4C7B958-423D-47A9-BB38-995AB44C9A00}"/>
          </ac:spMkLst>
        </pc:spChg>
        <pc:spChg chg="add del">
          <ac:chgData name="Kailang Wei" userId="b4304c48-55b3-43ef-b01f-936fb167c35d" providerId="ADAL" clId="{E9DB84B5-EB8D-4602-B710-347F8BBD0739}" dt="2020-03-27T03:24:13.685" v="1861"/>
          <ac:spMkLst>
            <pc:docMk/>
            <pc:sldMk cId="337972755" sldId="1367"/>
            <ac:spMk id="52" creationId="{6A79FD5A-645D-43F9-92AD-478FB50CB6B4}"/>
          </ac:spMkLst>
        </pc:spChg>
        <pc:spChg chg="add mod">
          <ac:chgData name="Kailang Wei" userId="b4304c48-55b3-43ef-b01f-936fb167c35d" providerId="ADAL" clId="{E9DB84B5-EB8D-4602-B710-347F8BBD0739}" dt="2020-03-27T03:24:52.936" v="1867" actId="207"/>
          <ac:spMkLst>
            <pc:docMk/>
            <pc:sldMk cId="337972755" sldId="1367"/>
            <ac:spMk id="62" creationId="{778A388E-46BF-4065-B2DD-7C7AD4F4D4B0}"/>
          </ac:spMkLst>
        </pc:spChg>
        <pc:spChg chg="add mod">
          <ac:chgData name="Kailang Wei" userId="b4304c48-55b3-43ef-b01f-936fb167c35d" providerId="ADAL" clId="{E9DB84B5-EB8D-4602-B710-347F8BBD0739}" dt="2020-03-27T03:41:10.425" v="2018" actId="20577"/>
          <ac:spMkLst>
            <pc:docMk/>
            <pc:sldMk cId="337972755" sldId="1367"/>
            <ac:spMk id="63" creationId="{3556A28D-7269-434B-B492-ED8573253FFA}"/>
          </ac:spMkLst>
        </pc:spChg>
        <pc:spChg chg="add del">
          <ac:chgData name="Kailang Wei" userId="b4304c48-55b3-43ef-b01f-936fb167c35d" providerId="ADAL" clId="{E9DB84B5-EB8D-4602-B710-347F8BBD0739}" dt="2020-03-27T03:35:30.684" v="1942"/>
          <ac:spMkLst>
            <pc:docMk/>
            <pc:sldMk cId="337972755" sldId="1367"/>
            <ac:spMk id="64" creationId="{3ACD768C-1C5C-4F66-95D5-D8FA88F644A8}"/>
          </ac:spMkLst>
        </pc:spChg>
        <pc:spChg chg="add mod">
          <ac:chgData name="Kailang Wei" userId="b4304c48-55b3-43ef-b01f-936fb167c35d" providerId="ADAL" clId="{E9DB84B5-EB8D-4602-B710-347F8BBD0739}" dt="2020-03-27T03:41:18.332" v="2019" actId="1076"/>
          <ac:spMkLst>
            <pc:docMk/>
            <pc:sldMk cId="337972755" sldId="1367"/>
            <ac:spMk id="65" creationId="{0993E5B3-39EA-4103-82D1-ADE428501BD7}"/>
          </ac:spMkLst>
        </pc:spChg>
        <pc:spChg chg="add mod">
          <ac:chgData name="Kailang Wei" userId="b4304c48-55b3-43ef-b01f-936fb167c35d" providerId="ADAL" clId="{E9DB84B5-EB8D-4602-B710-347F8BBD0739}" dt="2020-03-27T13:17:47.288" v="2289" actId="20577"/>
          <ac:spMkLst>
            <pc:docMk/>
            <pc:sldMk cId="337972755" sldId="1367"/>
            <ac:spMk id="66" creationId="{C503FBD0-BBC0-4A24-8FB7-685FDAC29C07}"/>
          </ac:spMkLst>
        </pc:spChg>
        <pc:spChg chg="add mod">
          <ac:chgData name="Kailang Wei" userId="b4304c48-55b3-43ef-b01f-936fb167c35d" providerId="ADAL" clId="{E9DB84B5-EB8D-4602-B710-347F8BBD0739}" dt="2020-03-27T13:17:51.832" v="2290" actId="20577"/>
          <ac:spMkLst>
            <pc:docMk/>
            <pc:sldMk cId="337972755" sldId="1367"/>
            <ac:spMk id="67" creationId="{C3A65E5D-DB0D-430D-880C-BD4D5CE65D31}"/>
          </ac:spMkLst>
        </pc:spChg>
        <pc:spChg chg="add del mod">
          <ac:chgData name="Kailang Wei" userId="b4304c48-55b3-43ef-b01f-936fb167c35d" providerId="ADAL" clId="{E9DB84B5-EB8D-4602-B710-347F8BBD0739}" dt="2020-03-27T03:40:01.789" v="2006" actId="21"/>
          <ac:spMkLst>
            <pc:docMk/>
            <pc:sldMk cId="337972755" sldId="1367"/>
            <ac:spMk id="68" creationId="{8DEAFE12-A464-4DFF-8A41-33654FD04D1A}"/>
          </ac:spMkLst>
        </pc:spChg>
        <pc:spChg chg="add mod">
          <ac:chgData name="Kailang Wei" userId="b4304c48-55b3-43ef-b01f-936fb167c35d" providerId="ADAL" clId="{E9DB84B5-EB8D-4602-B710-347F8BBD0739}" dt="2020-03-27T03:41:24.699" v="2020" actId="14100"/>
          <ac:spMkLst>
            <pc:docMk/>
            <pc:sldMk cId="337972755" sldId="1367"/>
            <ac:spMk id="69" creationId="{E916FB36-F58F-41D2-99E3-D6C8E4229BC6}"/>
          </ac:spMkLst>
        </pc:spChg>
        <pc:spChg chg="add mod">
          <ac:chgData name="Kailang Wei" userId="b4304c48-55b3-43ef-b01f-936fb167c35d" providerId="ADAL" clId="{E9DB84B5-EB8D-4602-B710-347F8BBD0739}" dt="2020-03-27T03:42:17.745" v="2048" actId="20577"/>
          <ac:spMkLst>
            <pc:docMk/>
            <pc:sldMk cId="337972755" sldId="1367"/>
            <ac:spMk id="79" creationId="{02FF42F2-A2A0-45E6-86F4-CA3DD11F9236}"/>
          </ac:spMkLst>
        </pc:spChg>
        <pc:spChg chg="add mod">
          <ac:chgData name="Kailang Wei" userId="b4304c48-55b3-43ef-b01f-936fb167c35d" providerId="ADAL" clId="{E9DB84B5-EB8D-4602-B710-347F8BBD0739}" dt="2020-03-27T03:53:50.032" v="2056" actId="12"/>
          <ac:spMkLst>
            <pc:docMk/>
            <pc:sldMk cId="337972755" sldId="1367"/>
            <ac:spMk id="80" creationId="{B6471B35-96F5-4869-AA9E-BE028F39EDA5}"/>
          </ac:spMkLst>
        </pc:spChg>
        <pc:grpChg chg="mod">
          <ac:chgData name="Kailang Wei" userId="b4304c48-55b3-43ef-b01f-936fb167c35d" providerId="ADAL" clId="{E9DB84B5-EB8D-4602-B710-347F8BBD0739}" dt="2020-03-27T03:13:52.645" v="1643" actId="1076"/>
          <ac:grpSpMkLst>
            <pc:docMk/>
            <pc:sldMk cId="337972755" sldId="1367"/>
            <ac:grpSpMk id="9" creationId="{17F94860-25EA-453E-A5CA-AD7C96F229AD}"/>
          </ac:grpSpMkLst>
        </pc:grpChg>
        <pc:grpChg chg="mod">
          <ac:chgData name="Kailang Wei" userId="b4304c48-55b3-43ef-b01f-936fb167c35d" providerId="ADAL" clId="{E9DB84B5-EB8D-4602-B710-347F8BBD0739}" dt="2020-03-27T03:16:18.367" v="1665" actId="1076"/>
          <ac:grpSpMkLst>
            <pc:docMk/>
            <pc:sldMk cId="337972755" sldId="1367"/>
            <ac:grpSpMk id="18" creationId="{0F5AF2F4-FC19-4AF0-A005-C43D69E54F62}"/>
          </ac:grpSpMkLst>
        </pc:grpChg>
        <pc:grpChg chg="add del">
          <ac:chgData name="Kailang Wei" userId="b4304c48-55b3-43ef-b01f-936fb167c35d" providerId="ADAL" clId="{E9DB84B5-EB8D-4602-B710-347F8BBD0739}" dt="2020-03-27T03:09:48.094" v="1641" actId="21"/>
          <ac:grpSpMkLst>
            <pc:docMk/>
            <pc:sldMk cId="337972755" sldId="1367"/>
            <ac:grpSpMk id="30" creationId="{C9E9BCC0-6C52-4081-BFCB-27044CD0EA72}"/>
          </ac:grpSpMkLst>
        </pc:grpChg>
        <pc:grpChg chg="add del">
          <ac:chgData name="Kailang Wei" userId="b4304c48-55b3-43ef-b01f-936fb167c35d" providerId="ADAL" clId="{E9DB84B5-EB8D-4602-B710-347F8BBD0739}" dt="2020-03-27T03:09:49.917" v="1642" actId="21"/>
          <ac:grpSpMkLst>
            <pc:docMk/>
            <pc:sldMk cId="337972755" sldId="1367"/>
            <ac:grpSpMk id="40" creationId="{03056903-325A-4965-96AC-76EEECEEBAB2}"/>
          </ac:grpSpMkLst>
        </pc:grpChg>
        <pc:grpChg chg="add mod">
          <ac:chgData name="Kailang Wei" userId="b4304c48-55b3-43ef-b01f-936fb167c35d" providerId="ADAL" clId="{E9DB84B5-EB8D-4602-B710-347F8BBD0739}" dt="2020-03-27T03:24:23.373" v="1863" actId="1076"/>
          <ac:grpSpMkLst>
            <pc:docMk/>
            <pc:sldMk cId="337972755" sldId="1367"/>
            <ac:grpSpMk id="53" creationId="{7F923F20-664D-4954-8EEE-5C8EAA3DC937}"/>
          </ac:grpSpMkLst>
        </pc:grpChg>
        <pc:grpChg chg="add mod">
          <ac:chgData name="Kailang Wei" userId="b4304c48-55b3-43ef-b01f-936fb167c35d" providerId="ADAL" clId="{E9DB84B5-EB8D-4602-B710-347F8BBD0739}" dt="2020-03-27T03:42:06.503" v="2025" actId="1076"/>
          <ac:grpSpMkLst>
            <pc:docMk/>
            <pc:sldMk cId="337972755" sldId="1367"/>
            <ac:grpSpMk id="70" creationId="{575E65A1-83A5-4E3B-840F-F076AE70A1C1}"/>
          </ac:grpSpMkLst>
        </pc:grpChg>
      </pc:sldChg>
      <pc:sldChg chg="addSp delSp modSp mod">
        <pc:chgData name="Kailang Wei" userId="b4304c48-55b3-43ef-b01f-936fb167c35d" providerId="ADAL" clId="{E9DB84B5-EB8D-4602-B710-347F8BBD0739}" dt="2020-03-27T04:07:27.488" v="2236" actId="113"/>
        <pc:sldMkLst>
          <pc:docMk/>
          <pc:sldMk cId="3275315118" sldId="1368"/>
        </pc:sldMkLst>
        <pc:spChg chg="mod">
          <ac:chgData name="Kailang Wei" userId="b4304c48-55b3-43ef-b01f-936fb167c35d" providerId="ADAL" clId="{E9DB84B5-EB8D-4602-B710-347F8BBD0739}" dt="2020-03-27T03:56:02.350" v="2121" actId="20577"/>
          <ac:spMkLst>
            <pc:docMk/>
            <pc:sldMk cId="3275315118" sldId="1368"/>
            <ac:spMk id="2" creationId="{321A0666-4C2D-455E-B9CA-FCE0C86577E5}"/>
          </ac:spMkLst>
        </pc:spChg>
        <pc:spChg chg="del">
          <ac:chgData name="Kailang Wei" userId="b4304c48-55b3-43ef-b01f-936fb167c35d" providerId="ADAL" clId="{E9DB84B5-EB8D-4602-B710-347F8BBD0739}" dt="2020-03-27T03:59:37.606" v="2135" actId="21"/>
          <ac:spMkLst>
            <pc:docMk/>
            <pc:sldMk cId="3275315118" sldId="1368"/>
            <ac:spMk id="4" creationId="{ADE65A21-9070-42FE-AA3E-3362E0827564}"/>
          </ac:spMkLst>
        </pc:spChg>
        <pc:spChg chg="mod ord">
          <ac:chgData name="Kailang Wei" userId="b4304c48-55b3-43ef-b01f-936fb167c35d" providerId="ADAL" clId="{E9DB84B5-EB8D-4602-B710-347F8BBD0739}" dt="2020-03-27T04:07:27.488" v="2236" actId="113"/>
          <ac:spMkLst>
            <pc:docMk/>
            <pc:sldMk cId="3275315118" sldId="1368"/>
            <ac:spMk id="5" creationId="{46522897-93BC-4A16-A492-6F3192CAA4B2}"/>
          </ac:spMkLst>
        </pc:spChg>
        <pc:spChg chg="mod">
          <ac:chgData name="Kailang Wei" userId="b4304c48-55b3-43ef-b01f-936fb167c35d" providerId="ADAL" clId="{E9DB84B5-EB8D-4602-B710-347F8BBD0739}" dt="2020-03-27T04:06:38.021" v="2224" actId="20577"/>
          <ac:spMkLst>
            <pc:docMk/>
            <pc:sldMk cId="3275315118" sldId="1368"/>
            <ac:spMk id="19" creationId="{9D5DF363-4247-45D5-BF1E-488DB833DD75}"/>
          </ac:spMkLst>
        </pc:spChg>
        <pc:grpChg chg="mod">
          <ac:chgData name="Kailang Wei" userId="b4304c48-55b3-43ef-b01f-936fb167c35d" providerId="ADAL" clId="{E9DB84B5-EB8D-4602-B710-347F8BBD0739}" dt="2020-03-27T03:55:18.985" v="2107" actId="1076"/>
          <ac:grpSpMkLst>
            <pc:docMk/>
            <pc:sldMk cId="3275315118" sldId="1368"/>
            <ac:grpSpMk id="9" creationId="{17F94860-25EA-453E-A5CA-AD7C96F229AD}"/>
          </ac:grpSpMkLst>
        </pc:grpChg>
        <pc:picChg chg="del">
          <ac:chgData name="Kailang Wei" userId="b4304c48-55b3-43ef-b01f-936fb167c35d" providerId="ADAL" clId="{E9DB84B5-EB8D-4602-B710-347F8BBD0739}" dt="2020-03-27T03:58:26.785" v="2125" actId="21"/>
          <ac:picMkLst>
            <pc:docMk/>
            <pc:sldMk cId="3275315118" sldId="1368"/>
            <ac:picMk id="3" creationId="{64BD884A-31BF-4141-BA9F-3CDEEF441E64}"/>
          </ac:picMkLst>
        </pc:picChg>
        <pc:picChg chg="add mod">
          <ac:chgData name="Kailang Wei" userId="b4304c48-55b3-43ef-b01f-936fb167c35d" providerId="ADAL" clId="{E9DB84B5-EB8D-4602-B710-347F8BBD0739}" dt="2020-03-27T04:06:45.816" v="2225" actId="1076"/>
          <ac:picMkLst>
            <pc:docMk/>
            <pc:sldMk cId="3275315118" sldId="1368"/>
            <ac:picMk id="6" creationId="{A540725B-7320-46DE-956B-205CC865EBDF}"/>
          </ac:picMkLst>
        </pc:picChg>
        <pc:picChg chg="add mod">
          <ac:chgData name="Kailang Wei" userId="b4304c48-55b3-43ef-b01f-936fb167c35d" providerId="ADAL" clId="{E9DB84B5-EB8D-4602-B710-347F8BBD0739}" dt="2020-03-27T04:06:45.816" v="2225" actId="1076"/>
          <ac:picMkLst>
            <pc:docMk/>
            <pc:sldMk cId="3275315118" sldId="1368"/>
            <ac:picMk id="7" creationId="{EBDAE73A-9850-4B7B-BEE3-2E6C85668341}"/>
          </ac:picMkLst>
        </pc:picChg>
      </pc:sldChg>
      <pc:sldChg chg="addSp delSp modSp mod ord">
        <pc:chgData name="Kailang Wei" userId="b4304c48-55b3-43ef-b01f-936fb167c35d" providerId="ADAL" clId="{E9DB84B5-EB8D-4602-B710-347F8BBD0739}" dt="2020-03-27T03:54:06.049" v="2060" actId="1076"/>
        <pc:sldMkLst>
          <pc:docMk/>
          <pc:sldMk cId="567194245" sldId="1369"/>
        </pc:sldMkLst>
        <pc:spChg chg="add mod">
          <ac:chgData name="Kailang Wei" userId="b4304c48-55b3-43ef-b01f-936fb167c35d" providerId="ADAL" clId="{E9DB84B5-EB8D-4602-B710-347F8BBD0739}" dt="2020-03-27T03:54:06.049" v="2060" actId="1076"/>
          <ac:spMkLst>
            <pc:docMk/>
            <pc:sldMk cId="567194245" sldId="1369"/>
            <ac:spMk id="18" creationId="{EE6FDA3A-EC72-44F7-9B41-6E778010DB6C}"/>
          </ac:spMkLst>
        </pc:spChg>
        <pc:spChg chg="del">
          <ac:chgData name="Kailang Wei" userId="b4304c48-55b3-43ef-b01f-936fb167c35d" providerId="ADAL" clId="{E9DB84B5-EB8D-4602-B710-347F8BBD0739}" dt="2020-03-26T20:31:30.426" v="59" actId="21"/>
          <ac:spMkLst>
            <pc:docMk/>
            <pc:sldMk cId="567194245" sldId="1369"/>
            <ac:spMk id="19" creationId="{9D5DF363-4247-45D5-BF1E-488DB833DD75}"/>
          </ac:spMkLst>
        </pc:spChg>
        <pc:graphicFrameChg chg="del">
          <ac:chgData name="Kailang Wei" userId="b4304c48-55b3-43ef-b01f-936fb167c35d" providerId="ADAL" clId="{E9DB84B5-EB8D-4602-B710-347F8BBD0739}" dt="2020-03-26T20:31:31.979" v="60" actId="21"/>
          <ac:graphicFrameMkLst>
            <pc:docMk/>
            <pc:sldMk cId="567194245" sldId="1369"/>
            <ac:graphicFrameMk id="8" creationId="{EF9CB589-807E-4ECE-A812-31A69566E808}"/>
          </ac:graphicFrameMkLst>
        </pc:graphicFrameChg>
      </pc:sldChg>
      <pc:sldChg chg="addSp delSp modSp mod ord">
        <pc:chgData name="Kailang Wei" userId="b4304c48-55b3-43ef-b01f-936fb167c35d" providerId="ADAL" clId="{E9DB84B5-EB8D-4602-B710-347F8BBD0739}" dt="2020-03-27T03:29:02.554" v="1894" actId="207"/>
        <pc:sldMkLst>
          <pc:docMk/>
          <pc:sldMk cId="1532234873" sldId="1372"/>
        </pc:sldMkLst>
        <pc:spChg chg="mod">
          <ac:chgData name="Kailang Wei" userId="b4304c48-55b3-43ef-b01f-936fb167c35d" providerId="ADAL" clId="{E9DB84B5-EB8D-4602-B710-347F8BBD0739}" dt="2020-03-27T02:59:11.053" v="1598" actId="404"/>
          <ac:spMkLst>
            <pc:docMk/>
            <pc:sldMk cId="1532234873" sldId="1372"/>
            <ac:spMk id="2" creationId="{321A0666-4C2D-455E-B9CA-FCE0C86577E5}"/>
          </ac:spMkLst>
        </pc:spChg>
        <pc:spChg chg="mod">
          <ac:chgData name="Kailang Wei" userId="b4304c48-55b3-43ef-b01f-936fb167c35d" providerId="ADAL" clId="{E9DB84B5-EB8D-4602-B710-347F8BBD0739}" dt="2020-03-27T01:53:47.247" v="1116" actId="1076"/>
          <ac:spMkLst>
            <pc:docMk/>
            <pc:sldMk cId="1532234873" sldId="1372"/>
            <ac:spMk id="3" creationId="{085849B8-B11A-4827-8A19-8C931DDD861E}"/>
          </ac:spMkLst>
        </pc:spChg>
        <pc:spChg chg="mod">
          <ac:chgData name="Kailang Wei" userId="b4304c48-55b3-43ef-b01f-936fb167c35d" providerId="ADAL" clId="{E9DB84B5-EB8D-4602-B710-347F8BBD0739}" dt="2020-03-27T02:18:58.280" v="1123" actId="1076"/>
          <ac:spMkLst>
            <pc:docMk/>
            <pc:sldMk cId="1532234873" sldId="1372"/>
            <ac:spMk id="5" creationId="{7558A0F2-5500-4B17-B9FB-0DCCED150714}"/>
          </ac:spMkLst>
        </pc:spChg>
        <pc:spChg chg="add mod">
          <ac:chgData name="Kailang Wei" userId="b4304c48-55b3-43ef-b01f-936fb167c35d" providerId="ADAL" clId="{E9DB84B5-EB8D-4602-B710-347F8BBD0739}" dt="2020-03-27T03:08:12.828" v="1636" actId="1076"/>
          <ac:spMkLst>
            <pc:docMk/>
            <pc:sldMk cId="1532234873" sldId="1372"/>
            <ac:spMk id="7" creationId="{270AE5AA-0BF9-4E42-8C5A-F1214872EDA0}"/>
          </ac:spMkLst>
        </pc:spChg>
        <pc:spChg chg="add mod">
          <ac:chgData name="Kailang Wei" userId="b4304c48-55b3-43ef-b01f-936fb167c35d" providerId="ADAL" clId="{E9DB84B5-EB8D-4602-B710-347F8BBD0739}" dt="2020-03-27T03:08:12.828" v="1636" actId="1076"/>
          <ac:spMkLst>
            <pc:docMk/>
            <pc:sldMk cId="1532234873" sldId="1372"/>
            <ac:spMk id="8" creationId="{E0C71291-F543-42DD-B061-102B212C3CF5}"/>
          </ac:spMkLst>
        </pc:spChg>
        <pc:spChg chg="add mod">
          <ac:chgData name="Kailang Wei" userId="b4304c48-55b3-43ef-b01f-936fb167c35d" providerId="ADAL" clId="{E9DB84B5-EB8D-4602-B710-347F8BBD0739}" dt="2020-03-27T03:28:43.300" v="1888" actId="207"/>
          <ac:spMkLst>
            <pc:docMk/>
            <pc:sldMk cId="1532234873" sldId="1372"/>
            <ac:spMk id="9" creationId="{3BDA5C16-E74F-4D46-A58B-1E05FA6787AD}"/>
          </ac:spMkLst>
        </pc:spChg>
        <pc:spChg chg="mod">
          <ac:chgData name="Kailang Wei" userId="b4304c48-55b3-43ef-b01f-936fb167c35d" providerId="ADAL" clId="{E9DB84B5-EB8D-4602-B710-347F8BBD0739}" dt="2020-03-27T02:18:50.530" v="1121" actId="1076"/>
          <ac:spMkLst>
            <pc:docMk/>
            <pc:sldMk cId="1532234873" sldId="1372"/>
            <ac:spMk id="25" creationId="{71B2830F-8D34-4E3D-8C0E-0D2B23FA3623}"/>
          </ac:spMkLst>
        </pc:spChg>
        <pc:spChg chg="del mod">
          <ac:chgData name="Kailang Wei" userId="b4304c48-55b3-43ef-b01f-936fb167c35d" providerId="ADAL" clId="{E9DB84B5-EB8D-4602-B710-347F8BBD0739}" dt="2020-03-27T01:51:42.979" v="1113" actId="21"/>
          <ac:spMkLst>
            <pc:docMk/>
            <pc:sldMk cId="1532234873" sldId="1372"/>
            <ac:spMk id="39" creationId="{6967D5CA-59BA-4FAE-9895-E3EE3E89C41A}"/>
          </ac:spMkLst>
        </pc:spChg>
        <pc:spChg chg="del mod">
          <ac:chgData name="Kailang Wei" userId="b4304c48-55b3-43ef-b01f-936fb167c35d" providerId="ADAL" clId="{E9DB84B5-EB8D-4602-B710-347F8BBD0739}" dt="2020-03-27T01:51:42.979" v="1113" actId="21"/>
          <ac:spMkLst>
            <pc:docMk/>
            <pc:sldMk cId="1532234873" sldId="1372"/>
            <ac:spMk id="42" creationId="{BE3E91BB-5473-4F1E-9C7B-F103579E7C67}"/>
          </ac:spMkLst>
        </pc:spChg>
        <pc:spChg chg="mod">
          <ac:chgData name="Kailang Wei" userId="b4304c48-55b3-43ef-b01f-936fb167c35d" providerId="ADAL" clId="{E9DB84B5-EB8D-4602-B710-347F8BBD0739}" dt="2020-03-27T02:20:27.143" v="1132" actId="207"/>
          <ac:spMkLst>
            <pc:docMk/>
            <pc:sldMk cId="1532234873" sldId="1372"/>
            <ac:spMk id="66" creationId="{13B810BB-7DB6-4387-A84E-FCEFB86E301A}"/>
          </ac:spMkLst>
        </pc:spChg>
        <pc:spChg chg="mod">
          <ac:chgData name="Kailang Wei" userId="b4304c48-55b3-43ef-b01f-936fb167c35d" providerId="ADAL" clId="{E9DB84B5-EB8D-4602-B710-347F8BBD0739}" dt="2020-03-27T02:20:36.894" v="1133" actId="207"/>
          <ac:spMkLst>
            <pc:docMk/>
            <pc:sldMk cId="1532234873" sldId="1372"/>
            <ac:spMk id="67" creationId="{C3768F70-8EEF-4F4D-9B4F-E2D05D260C10}"/>
          </ac:spMkLst>
        </pc:spChg>
        <pc:spChg chg="mod">
          <ac:chgData name="Kailang Wei" userId="b4304c48-55b3-43ef-b01f-936fb167c35d" providerId="ADAL" clId="{E9DB84B5-EB8D-4602-B710-347F8BBD0739}" dt="2020-03-27T02:21:47.486" v="1134" actId="207"/>
          <ac:spMkLst>
            <pc:docMk/>
            <pc:sldMk cId="1532234873" sldId="1372"/>
            <ac:spMk id="68" creationId="{63F6D1B2-2941-40CD-A891-FE722EF84320}"/>
          </ac:spMkLst>
        </pc:spChg>
        <pc:spChg chg="mod">
          <ac:chgData name="Kailang Wei" userId="b4304c48-55b3-43ef-b01f-936fb167c35d" providerId="ADAL" clId="{E9DB84B5-EB8D-4602-B710-347F8BBD0739}" dt="2020-03-27T02:22:04.635" v="1136" actId="207"/>
          <ac:spMkLst>
            <pc:docMk/>
            <pc:sldMk cId="1532234873" sldId="1372"/>
            <ac:spMk id="69" creationId="{0A99ECDF-E931-4D59-A732-3B4556753F62}"/>
          </ac:spMkLst>
        </pc:spChg>
        <pc:spChg chg="add mod">
          <ac:chgData name="Kailang Wei" userId="b4304c48-55b3-43ef-b01f-936fb167c35d" providerId="ADAL" clId="{E9DB84B5-EB8D-4602-B710-347F8BBD0739}" dt="2020-03-27T03:28:48.873" v="1889" actId="207"/>
          <ac:spMkLst>
            <pc:docMk/>
            <pc:sldMk cId="1532234873" sldId="1372"/>
            <ac:spMk id="70" creationId="{B97419AE-429B-4138-BC8A-76DCDF5185CC}"/>
          </ac:spMkLst>
        </pc:spChg>
        <pc:spChg chg="add mod">
          <ac:chgData name="Kailang Wei" userId="b4304c48-55b3-43ef-b01f-936fb167c35d" providerId="ADAL" clId="{E9DB84B5-EB8D-4602-B710-347F8BBD0739}" dt="2020-03-27T03:28:51.283" v="1890" actId="207"/>
          <ac:spMkLst>
            <pc:docMk/>
            <pc:sldMk cId="1532234873" sldId="1372"/>
            <ac:spMk id="71" creationId="{B3C636E8-BDF7-41B4-ADE5-15A5561B9E22}"/>
          </ac:spMkLst>
        </pc:spChg>
        <pc:spChg chg="add mod">
          <ac:chgData name="Kailang Wei" userId="b4304c48-55b3-43ef-b01f-936fb167c35d" providerId="ADAL" clId="{E9DB84B5-EB8D-4602-B710-347F8BBD0739}" dt="2020-03-27T03:28:53.375" v="1891" actId="207"/>
          <ac:spMkLst>
            <pc:docMk/>
            <pc:sldMk cId="1532234873" sldId="1372"/>
            <ac:spMk id="72" creationId="{4E32A6EB-58E0-451A-BDC7-7A0C171CAF4C}"/>
          </ac:spMkLst>
        </pc:spChg>
        <pc:spChg chg="add mod">
          <ac:chgData name="Kailang Wei" userId="b4304c48-55b3-43ef-b01f-936fb167c35d" providerId="ADAL" clId="{E9DB84B5-EB8D-4602-B710-347F8BBD0739}" dt="2020-03-27T03:28:55.916" v="1892" actId="207"/>
          <ac:spMkLst>
            <pc:docMk/>
            <pc:sldMk cId="1532234873" sldId="1372"/>
            <ac:spMk id="73" creationId="{080DCFCE-B54E-4FBD-ADD0-A977AB263700}"/>
          </ac:spMkLst>
        </pc:spChg>
        <pc:spChg chg="add mod">
          <ac:chgData name="Kailang Wei" userId="b4304c48-55b3-43ef-b01f-936fb167c35d" providerId="ADAL" clId="{E9DB84B5-EB8D-4602-B710-347F8BBD0739}" dt="2020-03-27T03:28:59.711" v="1893" actId="207"/>
          <ac:spMkLst>
            <pc:docMk/>
            <pc:sldMk cId="1532234873" sldId="1372"/>
            <ac:spMk id="74" creationId="{8649CC44-9C99-4EAF-8148-07272B09A905}"/>
          </ac:spMkLst>
        </pc:spChg>
        <pc:spChg chg="add mod">
          <ac:chgData name="Kailang Wei" userId="b4304c48-55b3-43ef-b01f-936fb167c35d" providerId="ADAL" clId="{E9DB84B5-EB8D-4602-B710-347F8BBD0739}" dt="2020-03-27T03:29:02.554" v="1894" actId="207"/>
          <ac:spMkLst>
            <pc:docMk/>
            <pc:sldMk cId="1532234873" sldId="1372"/>
            <ac:spMk id="75" creationId="{D932620C-5ABC-42CF-BBBC-78719FA56FA4}"/>
          </ac:spMkLst>
        </pc:spChg>
        <pc:spChg chg="add mod">
          <ac:chgData name="Kailang Wei" userId="b4304c48-55b3-43ef-b01f-936fb167c35d" providerId="ADAL" clId="{E9DB84B5-EB8D-4602-B710-347F8BBD0739}" dt="2020-03-27T03:08:12.828" v="1636" actId="1076"/>
          <ac:spMkLst>
            <pc:docMk/>
            <pc:sldMk cId="1532234873" sldId="1372"/>
            <ac:spMk id="76" creationId="{770EC561-1A45-4B7A-9416-998EC393BEAA}"/>
          </ac:spMkLst>
        </pc:spChg>
        <pc:spChg chg="add mod">
          <ac:chgData name="Kailang Wei" userId="b4304c48-55b3-43ef-b01f-936fb167c35d" providerId="ADAL" clId="{E9DB84B5-EB8D-4602-B710-347F8BBD0739}" dt="2020-03-27T03:08:12.828" v="1636" actId="1076"/>
          <ac:spMkLst>
            <pc:docMk/>
            <pc:sldMk cId="1532234873" sldId="1372"/>
            <ac:spMk id="77" creationId="{BCC101BE-2BA3-407D-819E-D721698D35DE}"/>
          </ac:spMkLst>
        </pc:spChg>
        <pc:spChg chg="add mod">
          <ac:chgData name="Kailang Wei" userId="b4304c48-55b3-43ef-b01f-936fb167c35d" providerId="ADAL" clId="{E9DB84B5-EB8D-4602-B710-347F8BBD0739}" dt="2020-03-27T03:08:12.828" v="1636" actId="1076"/>
          <ac:spMkLst>
            <pc:docMk/>
            <pc:sldMk cId="1532234873" sldId="1372"/>
            <ac:spMk id="78" creationId="{8D8F8AD6-C58B-4A27-9F2E-3DFC6990D234}"/>
          </ac:spMkLst>
        </pc:spChg>
        <pc:spChg chg="add mod">
          <ac:chgData name="Kailang Wei" userId="b4304c48-55b3-43ef-b01f-936fb167c35d" providerId="ADAL" clId="{E9DB84B5-EB8D-4602-B710-347F8BBD0739}" dt="2020-03-27T03:08:12.828" v="1636" actId="1076"/>
          <ac:spMkLst>
            <pc:docMk/>
            <pc:sldMk cId="1532234873" sldId="1372"/>
            <ac:spMk id="79" creationId="{5C2FA7C2-90D8-483E-A245-8FE2CB126CFD}"/>
          </ac:spMkLst>
        </pc:spChg>
        <pc:grpChg chg="del mod">
          <ac:chgData name="Kailang Wei" userId="b4304c48-55b3-43ef-b01f-936fb167c35d" providerId="ADAL" clId="{E9DB84B5-EB8D-4602-B710-347F8BBD0739}" dt="2020-03-27T02:51:46.188" v="1441" actId="21"/>
          <ac:grpSpMkLst>
            <pc:docMk/>
            <pc:sldMk cId="1532234873" sldId="1372"/>
            <ac:grpSpMk id="6" creationId="{B9690865-4F21-49FB-A73E-CF00369FEC82}"/>
          </ac:grpSpMkLst>
        </pc:grpChg>
        <pc:grpChg chg="del mod">
          <ac:chgData name="Kailang Wei" userId="b4304c48-55b3-43ef-b01f-936fb167c35d" providerId="ADAL" clId="{E9DB84B5-EB8D-4602-B710-347F8BBD0739}" dt="2020-03-27T01:51:42.979" v="1113" actId="21"/>
          <ac:grpSpMkLst>
            <pc:docMk/>
            <pc:sldMk cId="1532234873" sldId="1372"/>
            <ac:grpSpMk id="30" creationId="{BB86F078-9EBC-45A4-AD25-8BD5A45FB0A2}"/>
          </ac:grpSpMkLst>
        </pc:grpChg>
        <pc:grpChg chg="del mod">
          <ac:chgData name="Kailang Wei" userId="b4304c48-55b3-43ef-b01f-936fb167c35d" providerId="ADAL" clId="{E9DB84B5-EB8D-4602-B710-347F8BBD0739}" dt="2020-03-27T01:51:42.979" v="1113" actId="21"/>
          <ac:grpSpMkLst>
            <pc:docMk/>
            <pc:sldMk cId="1532234873" sldId="1372"/>
            <ac:grpSpMk id="43" creationId="{1DBFB7A5-83AA-4F8E-9DB1-DFB2640059F9}"/>
          </ac:grpSpMkLst>
        </pc:grpChg>
        <pc:grpChg chg="add mod">
          <ac:chgData name="Kailang Wei" userId="b4304c48-55b3-43ef-b01f-936fb167c35d" providerId="ADAL" clId="{E9DB84B5-EB8D-4602-B710-347F8BBD0739}" dt="2020-03-27T03:08:12.828" v="1636" actId="1076"/>
          <ac:grpSpMkLst>
            <pc:docMk/>
            <pc:sldMk cId="1532234873" sldId="1372"/>
            <ac:grpSpMk id="52" creationId="{AC752411-0C98-413D-9141-74E9A21C370F}"/>
          </ac:grpSpMkLst>
        </pc:grpChg>
      </pc:sldChg>
      <pc:sldChg chg="modSp add mod">
        <pc:chgData name="Kailang Wei" userId="b4304c48-55b3-43ef-b01f-936fb167c35d" providerId="ADAL" clId="{E9DB84B5-EB8D-4602-B710-347F8BBD0739}" dt="2020-03-27T03:27:33.986" v="1877" actId="27636"/>
        <pc:sldMkLst>
          <pc:docMk/>
          <pc:sldMk cId="3580377469" sldId="1375"/>
        </pc:sldMkLst>
        <pc:spChg chg="mod">
          <ac:chgData name="Kailang Wei" userId="b4304c48-55b3-43ef-b01f-936fb167c35d" providerId="ADAL" clId="{E9DB84B5-EB8D-4602-B710-347F8BBD0739}" dt="2020-03-27T03:27:33.986" v="1877" actId="27636"/>
          <ac:spMkLst>
            <pc:docMk/>
            <pc:sldMk cId="3580377469" sldId="1375"/>
            <ac:spMk id="4" creationId="{25983080-1DD0-4AD0-B5F4-35CF5E177CFE}"/>
          </ac:spMkLst>
        </pc:spChg>
      </pc:sldChg>
      <pc:sldChg chg="addSp modSp new mod">
        <pc:chgData name="Kailang Wei" userId="b4304c48-55b3-43ef-b01f-936fb167c35d" providerId="ADAL" clId="{E9DB84B5-EB8D-4602-B710-347F8BBD0739}" dt="2020-03-27T00:45:07.703" v="339" actId="1076"/>
        <pc:sldMkLst>
          <pc:docMk/>
          <pc:sldMk cId="2358581579" sldId="1376"/>
        </pc:sldMkLst>
        <pc:spChg chg="mod">
          <ac:chgData name="Kailang Wei" userId="b4304c48-55b3-43ef-b01f-936fb167c35d" providerId="ADAL" clId="{E9DB84B5-EB8D-4602-B710-347F8BBD0739}" dt="2020-03-27T00:18:05.951" v="111" actId="1076"/>
          <ac:spMkLst>
            <pc:docMk/>
            <pc:sldMk cId="2358581579" sldId="1376"/>
            <ac:spMk id="2" creationId="{ED007057-151C-480F-92DD-E4445A08CBC7}"/>
          </ac:spMkLst>
        </pc:spChg>
        <pc:spChg chg="add mod">
          <ac:chgData name="Kailang Wei" userId="b4304c48-55b3-43ef-b01f-936fb167c35d" providerId="ADAL" clId="{E9DB84B5-EB8D-4602-B710-347F8BBD0739}" dt="2020-03-27T00:44:59.775" v="338" actId="403"/>
          <ac:spMkLst>
            <pc:docMk/>
            <pc:sldMk cId="2358581579" sldId="1376"/>
            <ac:spMk id="3" creationId="{59EC6DDE-AEE9-4E82-8892-8655FE77B11D}"/>
          </ac:spMkLst>
        </pc:spChg>
        <pc:spChg chg="add mod">
          <ac:chgData name="Kailang Wei" userId="b4304c48-55b3-43ef-b01f-936fb167c35d" providerId="ADAL" clId="{E9DB84B5-EB8D-4602-B710-347F8BBD0739}" dt="2020-03-27T00:44:59.775" v="338" actId="403"/>
          <ac:spMkLst>
            <pc:docMk/>
            <pc:sldMk cId="2358581579" sldId="1376"/>
            <ac:spMk id="4" creationId="{731283DE-0356-4F8E-976E-E92587E502F4}"/>
          </ac:spMkLst>
        </pc:spChg>
        <pc:spChg chg="add mod">
          <ac:chgData name="Kailang Wei" userId="b4304c48-55b3-43ef-b01f-936fb167c35d" providerId="ADAL" clId="{E9DB84B5-EB8D-4602-B710-347F8BBD0739}" dt="2020-03-27T00:44:59.775" v="338" actId="403"/>
          <ac:spMkLst>
            <pc:docMk/>
            <pc:sldMk cId="2358581579" sldId="1376"/>
            <ac:spMk id="5" creationId="{668A1B86-C5F2-44E2-BEC4-49E8C6A95B4C}"/>
          </ac:spMkLst>
        </pc:spChg>
        <pc:spChg chg="add mod">
          <ac:chgData name="Kailang Wei" userId="b4304c48-55b3-43ef-b01f-936fb167c35d" providerId="ADAL" clId="{E9DB84B5-EB8D-4602-B710-347F8BBD0739}" dt="2020-03-27T00:45:07.703" v="339" actId="1076"/>
          <ac:spMkLst>
            <pc:docMk/>
            <pc:sldMk cId="2358581579" sldId="1376"/>
            <ac:spMk id="6" creationId="{1F311A8F-776F-48A1-B757-471D63D5E9FC}"/>
          </ac:spMkLst>
        </pc:spChg>
        <pc:spChg chg="add mod">
          <ac:chgData name="Kailang Wei" userId="b4304c48-55b3-43ef-b01f-936fb167c35d" providerId="ADAL" clId="{E9DB84B5-EB8D-4602-B710-347F8BBD0739}" dt="2020-03-27T00:44:59.775" v="338" actId="403"/>
          <ac:spMkLst>
            <pc:docMk/>
            <pc:sldMk cId="2358581579" sldId="1376"/>
            <ac:spMk id="7" creationId="{70E90608-66DD-41CA-84EE-50F5A09A105F}"/>
          </ac:spMkLst>
        </pc:spChg>
        <pc:spChg chg="add mod">
          <ac:chgData name="Kailang Wei" userId="b4304c48-55b3-43ef-b01f-936fb167c35d" providerId="ADAL" clId="{E9DB84B5-EB8D-4602-B710-347F8BBD0739}" dt="2020-03-27T00:44:59.775" v="338" actId="403"/>
          <ac:spMkLst>
            <pc:docMk/>
            <pc:sldMk cId="2358581579" sldId="1376"/>
            <ac:spMk id="8" creationId="{1400DA4E-D178-43E8-ADDC-92BF137BF9C8}"/>
          </ac:spMkLst>
        </pc:spChg>
        <pc:spChg chg="add mod">
          <ac:chgData name="Kailang Wei" userId="b4304c48-55b3-43ef-b01f-936fb167c35d" providerId="ADAL" clId="{E9DB84B5-EB8D-4602-B710-347F8BBD0739}" dt="2020-03-27T00:44:59.775" v="338" actId="403"/>
          <ac:spMkLst>
            <pc:docMk/>
            <pc:sldMk cId="2358581579" sldId="1376"/>
            <ac:spMk id="9" creationId="{437E8650-5592-44C4-B674-A6B9382A258F}"/>
          </ac:spMkLst>
        </pc:spChg>
        <pc:spChg chg="add mod">
          <ac:chgData name="Kailang Wei" userId="b4304c48-55b3-43ef-b01f-936fb167c35d" providerId="ADAL" clId="{E9DB84B5-EB8D-4602-B710-347F8BBD0739}" dt="2020-03-27T00:44:59.775" v="338" actId="403"/>
          <ac:spMkLst>
            <pc:docMk/>
            <pc:sldMk cId="2358581579" sldId="1376"/>
            <ac:spMk id="10" creationId="{ABFBD22A-565E-4332-9706-C4B9327AF426}"/>
          </ac:spMkLst>
        </pc:spChg>
        <pc:spChg chg="add mod">
          <ac:chgData name="Kailang Wei" userId="b4304c48-55b3-43ef-b01f-936fb167c35d" providerId="ADAL" clId="{E9DB84B5-EB8D-4602-B710-347F8BBD0739}" dt="2020-03-27T00:44:59.775" v="338" actId="403"/>
          <ac:spMkLst>
            <pc:docMk/>
            <pc:sldMk cId="2358581579" sldId="1376"/>
            <ac:spMk id="11" creationId="{D6BDE86D-0C35-4DA5-84C9-20C9EA8C2362}"/>
          </ac:spMkLst>
        </pc:spChg>
        <pc:spChg chg="add mod">
          <ac:chgData name="Kailang Wei" userId="b4304c48-55b3-43ef-b01f-936fb167c35d" providerId="ADAL" clId="{E9DB84B5-EB8D-4602-B710-347F8BBD0739}" dt="2020-03-27T00:44:59.775" v="338" actId="403"/>
          <ac:spMkLst>
            <pc:docMk/>
            <pc:sldMk cId="2358581579" sldId="1376"/>
            <ac:spMk id="12" creationId="{8E00F546-B0F3-4687-9B0F-78C7604AE871}"/>
          </ac:spMkLst>
        </pc:spChg>
      </pc:sldChg>
      <pc:sldChg chg="modSp add mod">
        <pc:chgData name="Kailang Wei" userId="b4304c48-55b3-43ef-b01f-936fb167c35d" providerId="ADAL" clId="{E9DB84B5-EB8D-4602-B710-347F8BBD0739}" dt="2020-03-27T03:27:43.744" v="1885" actId="27636"/>
        <pc:sldMkLst>
          <pc:docMk/>
          <pc:sldMk cId="2832123887" sldId="1377"/>
        </pc:sldMkLst>
        <pc:spChg chg="mod">
          <ac:chgData name="Kailang Wei" userId="b4304c48-55b3-43ef-b01f-936fb167c35d" providerId="ADAL" clId="{E9DB84B5-EB8D-4602-B710-347F8BBD0739}" dt="2020-03-27T03:27:43.744" v="1885" actId="27636"/>
          <ac:spMkLst>
            <pc:docMk/>
            <pc:sldMk cId="2832123887" sldId="1377"/>
            <ac:spMk id="4" creationId="{25983080-1DD0-4AD0-B5F4-35CF5E177CFE}"/>
          </ac:spMkLst>
        </pc:spChg>
      </pc:sldChg>
      <pc:sldChg chg="modSp add mod">
        <pc:chgData name="Kailang Wei" userId="b4304c48-55b3-43ef-b01f-936fb167c35d" providerId="ADAL" clId="{E9DB84B5-EB8D-4602-B710-347F8BBD0739}" dt="2020-03-27T00:39:13.011" v="292" actId="2711"/>
        <pc:sldMkLst>
          <pc:docMk/>
          <pc:sldMk cId="654907000" sldId="1378"/>
        </pc:sldMkLst>
        <pc:spChg chg="mod">
          <ac:chgData name="Kailang Wei" userId="b4304c48-55b3-43ef-b01f-936fb167c35d" providerId="ADAL" clId="{E9DB84B5-EB8D-4602-B710-347F8BBD0739}" dt="2020-03-27T00:39:13.011" v="292" actId="2711"/>
          <ac:spMkLst>
            <pc:docMk/>
            <pc:sldMk cId="654907000" sldId="1378"/>
            <ac:spMk id="4" creationId="{25983080-1DD0-4AD0-B5F4-35CF5E177CFE}"/>
          </ac:spMkLst>
        </pc:spChg>
      </pc:sldChg>
      <pc:sldChg chg="new del">
        <pc:chgData name="Kailang Wei" userId="b4304c48-55b3-43ef-b01f-936fb167c35d" providerId="ADAL" clId="{E9DB84B5-EB8D-4602-B710-347F8BBD0739}" dt="2020-03-26T20:32:43.257" v="73" actId="680"/>
        <pc:sldMkLst>
          <pc:docMk/>
          <pc:sldMk cId="696577301" sldId="1379"/>
        </pc:sldMkLst>
      </pc:sldChg>
      <pc:sldChg chg="modSp add mod">
        <pc:chgData name="Kailang Wei" userId="b4304c48-55b3-43ef-b01f-936fb167c35d" providerId="ADAL" clId="{E9DB84B5-EB8D-4602-B710-347F8BBD0739}" dt="2020-03-26T20:33:08.800" v="82" actId="20577"/>
        <pc:sldMkLst>
          <pc:docMk/>
          <pc:sldMk cId="2663056863" sldId="1379"/>
        </pc:sldMkLst>
        <pc:spChg chg="mod">
          <ac:chgData name="Kailang Wei" userId="b4304c48-55b3-43ef-b01f-936fb167c35d" providerId="ADAL" clId="{E9DB84B5-EB8D-4602-B710-347F8BBD0739}" dt="2020-03-26T20:33:08.800" v="82" actId="20577"/>
          <ac:spMkLst>
            <pc:docMk/>
            <pc:sldMk cId="2663056863" sldId="1379"/>
            <ac:spMk id="2" creationId="{321A0666-4C2D-455E-B9CA-FCE0C86577E5}"/>
          </ac:spMkLst>
        </pc:spChg>
      </pc:sldChg>
      <pc:sldChg chg="new del">
        <pc:chgData name="Kailang Wei" userId="b4304c48-55b3-43ef-b01f-936fb167c35d" providerId="ADAL" clId="{E9DB84B5-EB8D-4602-B710-347F8BBD0739}" dt="2020-03-27T00:46:44.686" v="341" actId="680"/>
        <pc:sldMkLst>
          <pc:docMk/>
          <pc:sldMk cId="1737383322" sldId="1380"/>
        </pc:sldMkLst>
      </pc:sldChg>
      <pc:sldChg chg="addSp delSp modSp new mod ord">
        <pc:chgData name="Kailang Wei" userId="b4304c48-55b3-43ef-b01f-936fb167c35d" providerId="ADAL" clId="{E9DB84B5-EB8D-4602-B710-347F8BBD0739}" dt="2020-03-27T01:15:30.368" v="783" actId="1076"/>
        <pc:sldMkLst>
          <pc:docMk/>
          <pc:sldMk cId="2190643551" sldId="1380"/>
        </pc:sldMkLst>
        <pc:spChg chg="mod">
          <ac:chgData name="Kailang Wei" userId="b4304c48-55b3-43ef-b01f-936fb167c35d" providerId="ADAL" clId="{E9DB84B5-EB8D-4602-B710-347F8BBD0739}" dt="2020-03-27T01:15:22.682" v="782" actId="1076"/>
          <ac:spMkLst>
            <pc:docMk/>
            <pc:sldMk cId="2190643551" sldId="1380"/>
            <ac:spMk id="2" creationId="{3A206F2A-8ADB-4481-A558-6D932C69B6DC}"/>
          </ac:spMkLst>
        </pc:spChg>
        <pc:spChg chg="add">
          <ac:chgData name="Kailang Wei" userId="b4304c48-55b3-43ef-b01f-936fb167c35d" providerId="ADAL" clId="{E9DB84B5-EB8D-4602-B710-347F8BBD0739}" dt="2020-03-27T00:48:09.503" v="345"/>
          <ac:spMkLst>
            <pc:docMk/>
            <pc:sldMk cId="2190643551" sldId="1380"/>
            <ac:spMk id="4" creationId="{7AFB91B0-48AB-4442-BE35-C1D5BD1B3129}"/>
          </ac:spMkLst>
        </pc:spChg>
        <pc:spChg chg="add">
          <ac:chgData name="Kailang Wei" userId="b4304c48-55b3-43ef-b01f-936fb167c35d" providerId="ADAL" clId="{E9DB84B5-EB8D-4602-B710-347F8BBD0739}" dt="2020-03-27T00:48:09.503" v="345"/>
          <ac:spMkLst>
            <pc:docMk/>
            <pc:sldMk cId="2190643551" sldId="1380"/>
            <ac:spMk id="5" creationId="{8D92CDD7-E01C-4C8B-962A-089DD67457E4}"/>
          </ac:spMkLst>
        </pc:spChg>
        <pc:spChg chg="add">
          <ac:chgData name="Kailang Wei" userId="b4304c48-55b3-43ef-b01f-936fb167c35d" providerId="ADAL" clId="{E9DB84B5-EB8D-4602-B710-347F8BBD0739}" dt="2020-03-27T00:48:09.503" v="345"/>
          <ac:spMkLst>
            <pc:docMk/>
            <pc:sldMk cId="2190643551" sldId="1380"/>
            <ac:spMk id="6" creationId="{91EF9A72-5BBC-40D7-B9A9-C6FB5E01692A}"/>
          </ac:spMkLst>
        </pc:spChg>
        <pc:spChg chg="add">
          <ac:chgData name="Kailang Wei" userId="b4304c48-55b3-43ef-b01f-936fb167c35d" providerId="ADAL" clId="{E9DB84B5-EB8D-4602-B710-347F8BBD0739}" dt="2020-03-27T00:48:09.503" v="345"/>
          <ac:spMkLst>
            <pc:docMk/>
            <pc:sldMk cId="2190643551" sldId="1380"/>
            <ac:spMk id="7" creationId="{F481FBEF-13B8-4000-941E-1EB715DD5203}"/>
          </ac:spMkLst>
        </pc:spChg>
        <pc:spChg chg="add">
          <ac:chgData name="Kailang Wei" userId="b4304c48-55b3-43ef-b01f-936fb167c35d" providerId="ADAL" clId="{E9DB84B5-EB8D-4602-B710-347F8BBD0739}" dt="2020-03-27T00:48:22.511" v="346"/>
          <ac:spMkLst>
            <pc:docMk/>
            <pc:sldMk cId="2190643551" sldId="1380"/>
            <ac:spMk id="9" creationId="{0C2F983C-93C8-4B6F-B1F6-AE9BC003594A}"/>
          </ac:spMkLst>
        </pc:spChg>
        <pc:spChg chg="add">
          <ac:chgData name="Kailang Wei" userId="b4304c48-55b3-43ef-b01f-936fb167c35d" providerId="ADAL" clId="{E9DB84B5-EB8D-4602-B710-347F8BBD0739}" dt="2020-03-27T00:48:22.511" v="346"/>
          <ac:spMkLst>
            <pc:docMk/>
            <pc:sldMk cId="2190643551" sldId="1380"/>
            <ac:spMk id="10" creationId="{A4057A00-1B20-4EC4-816B-0914EB976C73}"/>
          </ac:spMkLst>
        </pc:spChg>
        <pc:spChg chg="add">
          <ac:chgData name="Kailang Wei" userId="b4304c48-55b3-43ef-b01f-936fb167c35d" providerId="ADAL" clId="{E9DB84B5-EB8D-4602-B710-347F8BBD0739}" dt="2020-03-27T00:48:22.511" v="346"/>
          <ac:spMkLst>
            <pc:docMk/>
            <pc:sldMk cId="2190643551" sldId="1380"/>
            <ac:spMk id="11" creationId="{506F1337-5975-4F18-94B5-A5D983A65A4A}"/>
          </ac:spMkLst>
        </pc:spChg>
        <pc:spChg chg="add mod">
          <ac:chgData name="Kailang Wei" userId="b4304c48-55b3-43ef-b01f-936fb167c35d" providerId="ADAL" clId="{E9DB84B5-EB8D-4602-B710-347F8BBD0739}" dt="2020-03-27T01:15:30.368" v="783" actId="1076"/>
          <ac:spMkLst>
            <pc:docMk/>
            <pc:sldMk cId="2190643551" sldId="1380"/>
            <ac:spMk id="12" creationId="{978F0254-EC3D-4529-BA1B-BB4227AA727A}"/>
          </ac:spMkLst>
        </pc:spChg>
        <pc:spChg chg="add mod">
          <ac:chgData name="Kailang Wei" userId="b4304c48-55b3-43ef-b01f-936fb167c35d" providerId="ADAL" clId="{E9DB84B5-EB8D-4602-B710-347F8BBD0739}" dt="2020-03-27T00:54:07.517" v="694" actId="1076"/>
          <ac:spMkLst>
            <pc:docMk/>
            <pc:sldMk cId="2190643551" sldId="1380"/>
            <ac:spMk id="26" creationId="{3F39752B-443B-4117-B4F2-ED47D6AD9571}"/>
          </ac:spMkLst>
        </pc:spChg>
        <pc:spChg chg="add del mod">
          <ac:chgData name="Kailang Wei" userId="b4304c48-55b3-43ef-b01f-936fb167c35d" providerId="ADAL" clId="{E9DB84B5-EB8D-4602-B710-347F8BBD0739}" dt="2020-03-27T00:58:47.332" v="705" actId="11529"/>
          <ac:spMkLst>
            <pc:docMk/>
            <pc:sldMk cId="2190643551" sldId="1380"/>
            <ac:spMk id="27" creationId="{47E8CF66-7A49-4AAA-8EE1-71CF70D29CCC}"/>
          </ac:spMkLst>
        </pc:spChg>
        <pc:spChg chg="add mod">
          <ac:chgData name="Kailang Wei" userId="b4304c48-55b3-43ef-b01f-936fb167c35d" providerId="ADAL" clId="{E9DB84B5-EB8D-4602-B710-347F8BBD0739}" dt="2020-03-27T01:15:30.368" v="783" actId="1076"/>
          <ac:spMkLst>
            <pc:docMk/>
            <pc:sldMk cId="2190643551" sldId="1380"/>
            <ac:spMk id="28" creationId="{E94D325C-841E-41ED-A03B-9D1C4A23CAB1}"/>
          </ac:spMkLst>
        </pc:spChg>
        <pc:spChg chg="add mod">
          <ac:chgData name="Kailang Wei" userId="b4304c48-55b3-43ef-b01f-936fb167c35d" providerId="ADAL" clId="{E9DB84B5-EB8D-4602-B710-347F8BBD0739}" dt="2020-03-27T01:15:30.368" v="783" actId="1076"/>
          <ac:spMkLst>
            <pc:docMk/>
            <pc:sldMk cId="2190643551" sldId="1380"/>
            <ac:spMk id="29" creationId="{C920BECF-C738-44BA-8419-5B8693C06538}"/>
          </ac:spMkLst>
        </pc:spChg>
        <pc:spChg chg="add del mod">
          <ac:chgData name="Kailang Wei" userId="b4304c48-55b3-43ef-b01f-936fb167c35d" providerId="ADAL" clId="{E9DB84B5-EB8D-4602-B710-347F8BBD0739}" dt="2020-03-27T01:02:49.726" v="725" actId="11529"/>
          <ac:spMkLst>
            <pc:docMk/>
            <pc:sldMk cId="2190643551" sldId="1380"/>
            <ac:spMk id="30" creationId="{9EBF7FA0-FED3-4366-8600-F1187FD680F2}"/>
          </ac:spMkLst>
        </pc:spChg>
        <pc:spChg chg="add mod">
          <ac:chgData name="Kailang Wei" userId="b4304c48-55b3-43ef-b01f-936fb167c35d" providerId="ADAL" clId="{E9DB84B5-EB8D-4602-B710-347F8BBD0739}" dt="2020-03-27T01:15:30.368" v="783" actId="1076"/>
          <ac:spMkLst>
            <pc:docMk/>
            <pc:sldMk cId="2190643551" sldId="1380"/>
            <ac:spMk id="31" creationId="{35AE095A-1542-448F-8A85-A8A48831099B}"/>
          </ac:spMkLst>
        </pc:spChg>
        <pc:spChg chg="add mod">
          <ac:chgData name="Kailang Wei" userId="b4304c48-55b3-43ef-b01f-936fb167c35d" providerId="ADAL" clId="{E9DB84B5-EB8D-4602-B710-347F8BBD0739}" dt="2020-03-27T01:15:30.368" v="783" actId="1076"/>
          <ac:spMkLst>
            <pc:docMk/>
            <pc:sldMk cId="2190643551" sldId="1380"/>
            <ac:spMk id="32" creationId="{1D090DA6-B2B9-4CDA-8196-789FD7C35291}"/>
          </ac:spMkLst>
        </pc:spChg>
        <pc:spChg chg="add mod">
          <ac:chgData name="Kailang Wei" userId="b4304c48-55b3-43ef-b01f-936fb167c35d" providerId="ADAL" clId="{E9DB84B5-EB8D-4602-B710-347F8BBD0739}" dt="2020-03-27T01:15:30.368" v="783" actId="1076"/>
          <ac:spMkLst>
            <pc:docMk/>
            <pc:sldMk cId="2190643551" sldId="1380"/>
            <ac:spMk id="33" creationId="{765CE887-0468-4C9D-B379-08DB5E60E144}"/>
          </ac:spMkLst>
        </pc:spChg>
        <pc:spChg chg="add mod">
          <ac:chgData name="Kailang Wei" userId="b4304c48-55b3-43ef-b01f-936fb167c35d" providerId="ADAL" clId="{E9DB84B5-EB8D-4602-B710-347F8BBD0739}" dt="2020-03-27T01:15:30.368" v="783" actId="1076"/>
          <ac:spMkLst>
            <pc:docMk/>
            <pc:sldMk cId="2190643551" sldId="1380"/>
            <ac:spMk id="34" creationId="{2BCF09E9-C408-4167-B7ED-37611910C933}"/>
          </ac:spMkLst>
        </pc:spChg>
        <pc:grpChg chg="add del mod">
          <ac:chgData name="Kailang Wei" userId="b4304c48-55b3-43ef-b01f-936fb167c35d" providerId="ADAL" clId="{E9DB84B5-EB8D-4602-B710-347F8BBD0739}" dt="2020-03-27T00:49:21.085" v="353" actId="21"/>
          <ac:grpSpMkLst>
            <pc:docMk/>
            <pc:sldMk cId="2190643551" sldId="1380"/>
            <ac:grpSpMk id="3" creationId="{92920449-8FF1-42ED-803D-FA988CFE0544}"/>
          </ac:grpSpMkLst>
        </pc:grpChg>
        <pc:grpChg chg="add mod">
          <ac:chgData name="Kailang Wei" userId="b4304c48-55b3-43ef-b01f-936fb167c35d" providerId="ADAL" clId="{E9DB84B5-EB8D-4602-B710-347F8BBD0739}" dt="2020-03-27T01:15:30.368" v="783" actId="1076"/>
          <ac:grpSpMkLst>
            <pc:docMk/>
            <pc:sldMk cId="2190643551" sldId="1380"/>
            <ac:grpSpMk id="8" creationId="{153F17E8-6318-43D8-B010-4C87DA796EB1}"/>
          </ac:grpSpMkLst>
        </pc:grpChg>
        <pc:grpChg chg="add del mod">
          <ac:chgData name="Kailang Wei" userId="b4304c48-55b3-43ef-b01f-936fb167c35d" providerId="ADAL" clId="{E9DB84B5-EB8D-4602-B710-347F8BBD0739}" dt="2020-03-27T01:10:18.105" v="739" actId="21"/>
          <ac:grpSpMkLst>
            <pc:docMk/>
            <pc:sldMk cId="2190643551" sldId="1380"/>
            <ac:grpSpMk id="13" creationId="{BE3F1E5A-7939-4E69-80D2-9D8AC5BD5684}"/>
          </ac:grpSpMkLst>
        </pc:grpChg>
        <pc:grpChg chg="add mod">
          <ac:chgData name="Kailang Wei" userId="b4304c48-55b3-43ef-b01f-936fb167c35d" providerId="ADAL" clId="{E9DB84B5-EB8D-4602-B710-347F8BBD0739}" dt="2020-03-27T01:15:30.368" v="783" actId="1076"/>
          <ac:grpSpMkLst>
            <pc:docMk/>
            <pc:sldMk cId="2190643551" sldId="1380"/>
            <ac:grpSpMk id="21" creationId="{AC7BE629-BE61-492A-A96C-6DE9769733BA}"/>
          </ac:grpSpMkLst>
        </pc:grpChg>
      </pc:sldChg>
      <pc:sldChg chg="addSp delSp modSp new mod">
        <pc:chgData name="Kailang Wei" userId="b4304c48-55b3-43ef-b01f-936fb167c35d" providerId="ADAL" clId="{E9DB84B5-EB8D-4602-B710-347F8BBD0739}" dt="2020-03-27T12:42:51.912" v="2288" actId="21"/>
        <pc:sldMkLst>
          <pc:docMk/>
          <pc:sldMk cId="3710156264" sldId="1381"/>
        </pc:sldMkLst>
        <pc:spChg chg="del mod">
          <ac:chgData name="Kailang Wei" userId="b4304c48-55b3-43ef-b01f-936fb167c35d" providerId="ADAL" clId="{E9DB84B5-EB8D-4602-B710-347F8BBD0739}" dt="2020-03-27T01:29:51.832" v="868" actId="21"/>
          <ac:spMkLst>
            <pc:docMk/>
            <pc:sldMk cId="3710156264" sldId="1381"/>
            <ac:spMk id="2" creationId="{662766E1-5338-462C-9536-7112402E9319}"/>
          </ac:spMkLst>
        </pc:spChg>
        <pc:spChg chg="add mod">
          <ac:chgData name="Kailang Wei" userId="b4304c48-55b3-43ef-b01f-936fb167c35d" providerId="ADAL" clId="{E9DB84B5-EB8D-4602-B710-347F8BBD0739}" dt="2020-03-27T12:42:45.185" v="2287" actId="207"/>
          <ac:spMkLst>
            <pc:docMk/>
            <pc:sldMk cId="3710156264" sldId="1381"/>
            <ac:spMk id="2" creationId="{F5287DEF-3335-416C-A9AC-A54B7DD046FF}"/>
          </ac:spMkLst>
        </pc:spChg>
        <pc:spChg chg="add mod">
          <ac:chgData name="Kailang Wei" userId="b4304c48-55b3-43ef-b01f-936fb167c35d" providerId="ADAL" clId="{E9DB84B5-EB8D-4602-B710-347F8BBD0739}" dt="2020-03-27T01:29:02.745" v="863" actId="404"/>
          <ac:spMkLst>
            <pc:docMk/>
            <pc:sldMk cId="3710156264" sldId="1381"/>
            <ac:spMk id="3" creationId="{CCD52673-DD6B-4CF6-86E2-F876700C6F94}"/>
          </ac:spMkLst>
        </pc:spChg>
        <pc:spChg chg="add mod">
          <ac:chgData name="Kailang Wei" userId="b4304c48-55b3-43ef-b01f-936fb167c35d" providerId="ADAL" clId="{E9DB84B5-EB8D-4602-B710-347F8BBD0739}" dt="2020-03-27T01:29:02.745" v="863" actId="404"/>
          <ac:spMkLst>
            <pc:docMk/>
            <pc:sldMk cId="3710156264" sldId="1381"/>
            <ac:spMk id="4" creationId="{F5D10612-DEEC-4F53-B0FA-8B3A44B7252F}"/>
          </ac:spMkLst>
        </pc:spChg>
        <pc:spChg chg="add mod">
          <ac:chgData name="Kailang Wei" userId="b4304c48-55b3-43ef-b01f-936fb167c35d" providerId="ADAL" clId="{E9DB84B5-EB8D-4602-B710-347F8BBD0739}" dt="2020-03-27T01:29:31.121" v="866" actId="1076"/>
          <ac:spMkLst>
            <pc:docMk/>
            <pc:sldMk cId="3710156264" sldId="1381"/>
            <ac:spMk id="5" creationId="{66CCF98E-4262-4ADC-9E40-6A1A192AF983}"/>
          </ac:spMkLst>
        </pc:spChg>
        <pc:spChg chg="add mod">
          <ac:chgData name="Kailang Wei" userId="b4304c48-55b3-43ef-b01f-936fb167c35d" providerId="ADAL" clId="{E9DB84B5-EB8D-4602-B710-347F8BBD0739}" dt="2020-03-27T01:29:02.745" v="863" actId="404"/>
          <ac:spMkLst>
            <pc:docMk/>
            <pc:sldMk cId="3710156264" sldId="1381"/>
            <ac:spMk id="6" creationId="{D81D6EA5-0A36-44F6-AEA1-AB3D0BAB99DB}"/>
          </ac:spMkLst>
        </pc:spChg>
        <pc:spChg chg="add mod">
          <ac:chgData name="Kailang Wei" userId="b4304c48-55b3-43ef-b01f-936fb167c35d" providerId="ADAL" clId="{E9DB84B5-EB8D-4602-B710-347F8BBD0739}" dt="2020-03-27T01:29:02.745" v="863" actId="404"/>
          <ac:spMkLst>
            <pc:docMk/>
            <pc:sldMk cId="3710156264" sldId="1381"/>
            <ac:spMk id="7" creationId="{00D6DD09-6EB3-46B4-83DC-423105FB938D}"/>
          </ac:spMkLst>
        </pc:spChg>
        <pc:spChg chg="add mod">
          <ac:chgData name="Kailang Wei" userId="b4304c48-55b3-43ef-b01f-936fb167c35d" providerId="ADAL" clId="{E9DB84B5-EB8D-4602-B710-347F8BBD0739}" dt="2020-03-27T01:38:08.030" v="895" actId="1076"/>
          <ac:spMkLst>
            <pc:docMk/>
            <pc:sldMk cId="3710156264" sldId="1381"/>
            <ac:spMk id="25" creationId="{72C559E6-3F81-46EC-8FB5-20FA4E92E9D9}"/>
          </ac:spMkLst>
        </pc:spChg>
        <pc:spChg chg="add mod">
          <ac:chgData name="Kailang Wei" userId="b4304c48-55b3-43ef-b01f-936fb167c35d" providerId="ADAL" clId="{E9DB84B5-EB8D-4602-B710-347F8BBD0739}" dt="2020-03-27T01:38:42.287" v="901" actId="1076"/>
          <ac:spMkLst>
            <pc:docMk/>
            <pc:sldMk cId="3710156264" sldId="1381"/>
            <ac:spMk id="26" creationId="{71FA64B3-7835-4DD7-B2F8-F13AEE7BB43A}"/>
          </ac:spMkLst>
        </pc:spChg>
        <pc:spChg chg="add del mod">
          <ac:chgData name="Kailang Wei" userId="b4304c48-55b3-43ef-b01f-936fb167c35d" providerId="ADAL" clId="{E9DB84B5-EB8D-4602-B710-347F8BBD0739}" dt="2020-03-27T12:42:51.912" v="2288" actId="21"/>
          <ac:spMkLst>
            <pc:docMk/>
            <pc:sldMk cId="3710156264" sldId="1381"/>
            <ac:spMk id="27" creationId="{1AE134E7-7D7E-4D3C-95DE-3CEDE96D1303}"/>
          </ac:spMkLst>
        </pc:spChg>
        <pc:spChg chg="add mod">
          <ac:chgData name="Kailang Wei" userId="b4304c48-55b3-43ef-b01f-936fb167c35d" providerId="ADAL" clId="{E9DB84B5-EB8D-4602-B710-347F8BBD0739}" dt="2020-03-27T01:46:02.786" v="1030" actId="1076"/>
          <ac:spMkLst>
            <pc:docMk/>
            <pc:sldMk cId="3710156264" sldId="1381"/>
            <ac:spMk id="28" creationId="{4FC6C497-017E-4308-866B-B03E8351F52E}"/>
          </ac:spMkLst>
        </pc:spChg>
        <pc:spChg chg="add mod">
          <ac:chgData name="Kailang Wei" userId="b4304c48-55b3-43ef-b01f-936fb167c35d" providerId="ADAL" clId="{E9DB84B5-EB8D-4602-B710-347F8BBD0739}" dt="2020-03-27T01:51:15.735" v="1111" actId="5793"/>
          <ac:spMkLst>
            <pc:docMk/>
            <pc:sldMk cId="3710156264" sldId="1381"/>
            <ac:spMk id="29" creationId="{F601ED25-DE21-45A8-9C02-7D16670E8CAA}"/>
          </ac:spMkLst>
        </pc:spChg>
        <pc:spChg chg="add mod">
          <ac:chgData name="Kailang Wei" userId="b4304c48-55b3-43ef-b01f-936fb167c35d" providerId="ADAL" clId="{E9DB84B5-EB8D-4602-B710-347F8BBD0739}" dt="2020-03-27T01:46:30.632" v="1031" actId="404"/>
          <ac:spMkLst>
            <pc:docMk/>
            <pc:sldMk cId="3710156264" sldId="1381"/>
            <ac:spMk id="32" creationId="{012DD3BB-8990-440E-9D36-213D7961562D}"/>
          </ac:spMkLst>
        </pc:spChg>
        <pc:picChg chg="add del mod">
          <ac:chgData name="Kailang Wei" userId="b4304c48-55b3-43ef-b01f-936fb167c35d" providerId="ADAL" clId="{E9DB84B5-EB8D-4602-B710-347F8BBD0739}" dt="2020-03-27T01:22:37.015" v="821" actId="21"/>
          <ac:picMkLst>
            <pc:docMk/>
            <pc:sldMk cId="3710156264" sldId="1381"/>
            <ac:picMk id="1026" creationId="{B192923C-F829-4C93-8423-81E1E9BFBC32}"/>
          </ac:picMkLst>
        </pc:picChg>
        <pc:picChg chg="add mod">
          <ac:chgData name="Kailang Wei" userId="b4304c48-55b3-43ef-b01f-936fb167c35d" providerId="ADAL" clId="{E9DB84B5-EB8D-4602-B710-347F8BBD0739}" dt="2020-03-27T01:29:02.745" v="863" actId="404"/>
          <ac:picMkLst>
            <pc:docMk/>
            <pc:sldMk cId="3710156264" sldId="1381"/>
            <ac:picMk id="1028" creationId="{4DF3AC1A-2408-47D8-AEA4-5DCF5E64A7D8}"/>
          </ac:picMkLst>
        </pc:picChg>
        <pc:picChg chg="add mod">
          <ac:chgData name="Kailang Wei" userId="b4304c48-55b3-43ef-b01f-936fb167c35d" providerId="ADAL" clId="{E9DB84B5-EB8D-4602-B710-347F8BBD0739}" dt="2020-03-27T01:28:49.018" v="860" actId="113"/>
          <ac:picMkLst>
            <pc:docMk/>
            <pc:sldMk cId="3710156264" sldId="1381"/>
            <ac:picMk id="1030" creationId="{E906F1E5-E619-4843-AE8C-1FF2BB5B80CD}"/>
          </ac:picMkLst>
        </pc:picChg>
        <pc:picChg chg="add mod">
          <ac:chgData name="Kailang Wei" userId="b4304c48-55b3-43ef-b01f-936fb167c35d" providerId="ADAL" clId="{E9DB84B5-EB8D-4602-B710-347F8BBD0739}" dt="2020-03-27T01:28:49.018" v="860" actId="113"/>
          <ac:picMkLst>
            <pc:docMk/>
            <pc:sldMk cId="3710156264" sldId="1381"/>
            <ac:picMk id="1032" creationId="{B5858756-C3BE-4008-9697-46BFE64E1A11}"/>
          </ac:picMkLst>
        </pc:picChg>
        <pc:picChg chg="add mod">
          <ac:chgData name="Kailang Wei" userId="b4304c48-55b3-43ef-b01f-936fb167c35d" providerId="ADAL" clId="{E9DB84B5-EB8D-4602-B710-347F8BBD0739}" dt="2020-03-27T01:28:49.018" v="860" actId="113"/>
          <ac:picMkLst>
            <pc:docMk/>
            <pc:sldMk cId="3710156264" sldId="1381"/>
            <ac:picMk id="1034" creationId="{D0FF2713-C47B-4C1F-BFBD-684927C91F3B}"/>
          </ac:picMkLst>
        </pc:picChg>
        <pc:picChg chg="add mod">
          <ac:chgData name="Kailang Wei" userId="b4304c48-55b3-43ef-b01f-936fb167c35d" providerId="ADAL" clId="{E9DB84B5-EB8D-4602-B710-347F8BBD0739}" dt="2020-03-27T01:31:18.874" v="878" actId="1076"/>
          <ac:picMkLst>
            <pc:docMk/>
            <pc:sldMk cId="3710156264" sldId="1381"/>
            <ac:picMk id="1036" creationId="{BAFF0798-A5A8-48A8-B60D-9687F0D596BF}"/>
          </ac:picMkLst>
        </pc:picChg>
        <pc:picChg chg="add mod">
          <ac:chgData name="Kailang Wei" userId="b4304c48-55b3-43ef-b01f-936fb167c35d" providerId="ADAL" clId="{E9DB84B5-EB8D-4602-B710-347F8BBD0739}" dt="2020-03-27T01:32:24.552" v="885" actId="1076"/>
          <ac:picMkLst>
            <pc:docMk/>
            <pc:sldMk cId="3710156264" sldId="1381"/>
            <ac:picMk id="1038" creationId="{EA84040B-B691-4BF9-BD1A-C3A6CC110E3C}"/>
          </ac:picMkLst>
        </pc:picChg>
        <pc:picChg chg="add mod">
          <ac:chgData name="Kailang Wei" userId="b4304c48-55b3-43ef-b01f-936fb167c35d" providerId="ADAL" clId="{E9DB84B5-EB8D-4602-B710-347F8BBD0739}" dt="2020-03-27T01:34:49.498" v="889" actId="14100"/>
          <ac:picMkLst>
            <pc:docMk/>
            <pc:sldMk cId="3710156264" sldId="1381"/>
            <ac:picMk id="1040" creationId="{FEAB706E-B40A-41DD-9912-44DB2D15133A}"/>
          </ac:picMkLst>
        </pc:picChg>
        <pc:picChg chg="add mod">
          <ac:chgData name="Kailang Wei" userId="b4304c48-55b3-43ef-b01f-936fb167c35d" providerId="ADAL" clId="{E9DB84B5-EB8D-4602-B710-347F8BBD0739}" dt="2020-03-27T01:40:13.636" v="949" actId="14100"/>
          <ac:picMkLst>
            <pc:docMk/>
            <pc:sldMk cId="3710156264" sldId="1381"/>
            <ac:picMk id="1042" creationId="{8C6FF12B-078F-4F14-9B20-34DFEED4B9A3}"/>
          </ac:picMkLst>
        </pc:picChg>
        <pc:picChg chg="add mod">
          <ac:chgData name="Kailang Wei" userId="b4304c48-55b3-43ef-b01f-936fb167c35d" providerId="ADAL" clId="{E9DB84B5-EB8D-4602-B710-347F8BBD0739}" dt="2020-03-27T01:48:29.812" v="1046" actId="1076"/>
          <ac:picMkLst>
            <pc:docMk/>
            <pc:sldMk cId="3710156264" sldId="1381"/>
            <ac:picMk id="1044" creationId="{EDDDCCF6-693F-4A3E-BB52-C789DF5C6CA3}"/>
          </ac:picMkLst>
        </pc:picChg>
        <pc:picChg chg="add mod">
          <ac:chgData name="Kailang Wei" userId="b4304c48-55b3-43ef-b01f-936fb167c35d" providerId="ADAL" clId="{E9DB84B5-EB8D-4602-B710-347F8BBD0739}" dt="2020-03-27T01:48:29.812" v="1046" actId="1076"/>
          <ac:picMkLst>
            <pc:docMk/>
            <pc:sldMk cId="3710156264" sldId="1381"/>
            <ac:picMk id="1046" creationId="{E4E21C57-8E5C-445C-BE79-5A7BFB1F6DB3}"/>
          </ac:picMkLst>
        </pc:picChg>
        <pc:picChg chg="add mod">
          <ac:chgData name="Kailang Wei" userId="b4304c48-55b3-43ef-b01f-936fb167c35d" providerId="ADAL" clId="{E9DB84B5-EB8D-4602-B710-347F8BBD0739}" dt="2020-03-27T01:48:29.812" v="1046" actId="1076"/>
          <ac:picMkLst>
            <pc:docMk/>
            <pc:sldMk cId="3710156264" sldId="1381"/>
            <ac:picMk id="1048" creationId="{435D2AD7-246B-44D4-A7C8-ADD433263319}"/>
          </ac:picMkLst>
        </pc:picChg>
        <pc:picChg chg="add mod">
          <ac:chgData name="Kailang Wei" userId="b4304c48-55b3-43ef-b01f-936fb167c35d" providerId="ADAL" clId="{E9DB84B5-EB8D-4602-B710-347F8BBD0739}" dt="2020-03-27T01:48:29.812" v="1046" actId="1076"/>
          <ac:picMkLst>
            <pc:docMk/>
            <pc:sldMk cId="3710156264" sldId="1381"/>
            <ac:picMk id="1050" creationId="{443CE7D8-589E-4D24-A171-CA0AAF817698}"/>
          </ac:picMkLst>
        </pc:picChg>
        <pc:cxnChg chg="add mod">
          <ac:chgData name="Kailang Wei" userId="b4304c48-55b3-43ef-b01f-936fb167c35d" providerId="ADAL" clId="{E9DB84B5-EB8D-4602-B710-347F8BBD0739}" dt="2020-03-27T01:28:49.018" v="860" actId="113"/>
          <ac:cxnSpMkLst>
            <pc:docMk/>
            <pc:sldMk cId="3710156264" sldId="1381"/>
            <ac:cxnSpMk id="9" creationId="{2213E696-0C0D-48B5-9C7D-0038ABBBE050}"/>
          </ac:cxnSpMkLst>
        </pc:cxnChg>
        <pc:cxnChg chg="add mod">
          <ac:chgData name="Kailang Wei" userId="b4304c48-55b3-43ef-b01f-936fb167c35d" providerId="ADAL" clId="{E9DB84B5-EB8D-4602-B710-347F8BBD0739}" dt="2020-03-27T01:28:49.018" v="860" actId="113"/>
          <ac:cxnSpMkLst>
            <pc:docMk/>
            <pc:sldMk cId="3710156264" sldId="1381"/>
            <ac:cxnSpMk id="10" creationId="{22706BD3-8AC9-4489-90F0-42F00EFD0B9B}"/>
          </ac:cxnSpMkLst>
        </pc:cxnChg>
        <pc:cxnChg chg="add mod">
          <ac:chgData name="Kailang Wei" userId="b4304c48-55b3-43ef-b01f-936fb167c35d" providerId="ADAL" clId="{E9DB84B5-EB8D-4602-B710-347F8BBD0739}" dt="2020-03-27T01:28:49.018" v="860" actId="113"/>
          <ac:cxnSpMkLst>
            <pc:docMk/>
            <pc:sldMk cId="3710156264" sldId="1381"/>
            <ac:cxnSpMk id="11" creationId="{EF0DBF28-757C-4ADE-A402-1DFECA6E9B87}"/>
          </ac:cxnSpMkLst>
        </pc:cxnChg>
        <pc:cxnChg chg="add mod">
          <ac:chgData name="Kailang Wei" userId="b4304c48-55b3-43ef-b01f-936fb167c35d" providerId="ADAL" clId="{E9DB84B5-EB8D-4602-B710-347F8BBD0739}" dt="2020-03-27T01:28:49.018" v="860" actId="113"/>
          <ac:cxnSpMkLst>
            <pc:docMk/>
            <pc:sldMk cId="3710156264" sldId="1381"/>
            <ac:cxnSpMk id="12" creationId="{920603D9-3E20-4E25-ACC0-64CF1C30169D}"/>
          </ac:cxnSpMkLst>
        </pc:cxnChg>
        <pc:cxnChg chg="add mod">
          <ac:chgData name="Kailang Wei" userId="b4304c48-55b3-43ef-b01f-936fb167c35d" providerId="ADAL" clId="{E9DB84B5-EB8D-4602-B710-347F8BBD0739}" dt="2020-03-27T01:29:02.745" v="863" actId="404"/>
          <ac:cxnSpMkLst>
            <pc:docMk/>
            <pc:sldMk cId="3710156264" sldId="1381"/>
            <ac:cxnSpMk id="14" creationId="{9CF8B7F4-5F51-4916-A81B-11F3D4514475}"/>
          </ac:cxnSpMkLst>
        </pc:cxnChg>
        <pc:cxnChg chg="add mod">
          <ac:chgData name="Kailang Wei" userId="b4304c48-55b3-43ef-b01f-936fb167c35d" providerId="ADAL" clId="{E9DB84B5-EB8D-4602-B710-347F8BBD0739}" dt="2020-03-27T01:28:49.018" v="860" actId="113"/>
          <ac:cxnSpMkLst>
            <pc:docMk/>
            <pc:sldMk cId="3710156264" sldId="1381"/>
            <ac:cxnSpMk id="15" creationId="{1E281283-D3D9-4B65-AF1A-00F9C0A31A02}"/>
          </ac:cxnSpMkLst>
        </pc:cxnChg>
        <pc:cxnChg chg="add mod">
          <ac:chgData name="Kailang Wei" userId="b4304c48-55b3-43ef-b01f-936fb167c35d" providerId="ADAL" clId="{E9DB84B5-EB8D-4602-B710-347F8BBD0739}" dt="2020-03-27T01:28:49.018" v="860" actId="113"/>
          <ac:cxnSpMkLst>
            <pc:docMk/>
            <pc:sldMk cId="3710156264" sldId="1381"/>
            <ac:cxnSpMk id="17" creationId="{5971743A-A239-474F-B598-FA4BAF2C9C5B}"/>
          </ac:cxnSpMkLst>
        </pc:cxnChg>
        <pc:cxnChg chg="add mod">
          <ac:chgData name="Kailang Wei" userId="b4304c48-55b3-43ef-b01f-936fb167c35d" providerId="ADAL" clId="{E9DB84B5-EB8D-4602-B710-347F8BBD0739}" dt="2020-03-27T01:28:49.018" v="860" actId="113"/>
          <ac:cxnSpMkLst>
            <pc:docMk/>
            <pc:sldMk cId="3710156264" sldId="1381"/>
            <ac:cxnSpMk id="30" creationId="{D6DEC35A-EFBA-4E9C-9A44-16D153BCC443}"/>
          </ac:cxnSpMkLst>
        </pc:cxnChg>
        <pc:cxnChg chg="add mod">
          <ac:chgData name="Kailang Wei" userId="b4304c48-55b3-43ef-b01f-936fb167c35d" providerId="ADAL" clId="{E9DB84B5-EB8D-4602-B710-347F8BBD0739}" dt="2020-03-27T01:29:02.745" v="863" actId="404"/>
          <ac:cxnSpMkLst>
            <pc:docMk/>
            <pc:sldMk cId="3710156264" sldId="1381"/>
            <ac:cxnSpMk id="31" creationId="{9442F763-81C7-4B18-84F9-8083C0D740CE}"/>
          </ac:cxnSpMkLst>
        </pc:cxnChg>
      </pc:sldChg>
      <pc:sldChg chg="modSp add mod">
        <pc:chgData name="Kailang Wei" userId="b4304c48-55b3-43ef-b01f-936fb167c35d" providerId="ADAL" clId="{E9DB84B5-EB8D-4602-B710-347F8BBD0739}" dt="2020-03-27T01:24:05.280" v="833" actId="20577"/>
        <pc:sldMkLst>
          <pc:docMk/>
          <pc:sldMk cId="4279027648" sldId="1382"/>
        </pc:sldMkLst>
        <pc:spChg chg="mod">
          <ac:chgData name="Kailang Wei" userId="b4304c48-55b3-43ef-b01f-936fb167c35d" providerId="ADAL" clId="{E9DB84B5-EB8D-4602-B710-347F8BBD0739}" dt="2020-03-27T01:24:05.280" v="833" actId="20577"/>
          <ac:spMkLst>
            <pc:docMk/>
            <pc:sldMk cId="4279027648" sldId="1382"/>
            <ac:spMk id="4" creationId="{25983080-1DD0-4AD0-B5F4-35CF5E177CFE}"/>
          </ac:spMkLst>
        </pc:spChg>
      </pc:sldChg>
      <pc:sldChg chg="modSp">
        <pc:chgData name="Kailang Wei" userId="b4304c48-55b3-43ef-b01f-936fb167c35d" providerId="ADAL" clId="{E9DB84B5-EB8D-4602-B710-347F8BBD0739}" dt="2020-03-27T03:29:37.385" v="1915" actId="207"/>
        <pc:sldMkLst>
          <pc:docMk/>
          <pc:sldMk cId="2486800268" sldId="1385"/>
        </pc:sldMkLst>
        <pc:spChg chg="mod">
          <ac:chgData name="Kailang Wei" userId="b4304c48-55b3-43ef-b01f-936fb167c35d" providerId="ADAL" clId="{E9DB84B5-EB8D-4602-B710-347F8BBD0739}" dt="2020-03-27T03:29:37.385" v="1915" actId="207"/>
          <ac:spMkLst>
            <pc:docMk/>
            <pc:sldMk cId="2486800268" sldId="1385"/>
            <ac:spMk id="5" creationId="{96A9088E-9B46-4808-A6E5-7E0DC5252247}"/>
          </ac:spMkLst>
        </pc:spChg>
      </pc:sldChg>
      <pc:sldChg chg="modSp add del mod">
        <pc:chgData name="Kailang Wei" userId="b4304c48-55b3-43ef-b01f-936fb167c35d" providerId="ADAL" clId="{E9DB84B5-EB8D-4602-B710-347F8BBD0739}" dt="2020-03-27T03:19:57.346" v="1752" actId="2696"/>
        <pc:sldMkLst>
          <pc:docMk/>
          <pc:sldMk cId="2980285839" sldId="1391"/>
        </pc:sldMkLst>
        <pc:spChg chg="mod">
          <ac:chgData name="Kailang Wei" userId="b4304c48-55b3-43ef-b01f-936fb167c35d" providerId="ADAL" clId="{E9DB84B5-EB8D-4602-B710-347F8BBD0739}" dt="2020-03-27T03:19:45.886" v="1751" actId="20577"/>
          <ac:spMkLst>
            <pc:docMk/>
            <pc:sldMk cId="2980285839" sldId="1391"/>
            <ac:spMk id="4" creationId="{25983080-1DD0-4AD0-B5F4-35CF5E177CFE}"/>
          </ac:spMkLst>
        </pc:spChg>
      </pc:sldChg>
    </pc:docChg>
  </pc:docChgLst>
  <pc:docChgLst>
    <pc:chgData name="Kumar, Mayur" userId="S::mkuma46@emory.edu::79d145e6-bd11-46a5-b5a4-7b853c56281a" providerId="AD" clId="Web-{3627D09E-D0BB-D2A4-C231-2FCFF002955D}"/>
    <pc:docChg chg="modSld">
      <pc:chgData name="Kumar, Mayur" userId="S::mkuma46@emory.edu::79d145e6-bd11-46a5-b5a4-7b853c56281a" providerId="AD" clId="Web-{3627D09E-D0BB-D2A4-C231-2FCFF002955D}" dt="2020-04-08T00:26:51.541" v="352"/>
      <pc:docMkLst>
        <pc:docMk/>
      </pc:docMkLst>
      <pc:sldChg chg="modSp">
        <pc:chgData name="Kumar, Mayur" userId="S::mkuma46@emory.edu::79d145e6-bd11-46a5-b5a4-7b853c56281a" providerId="AD" clId="Web-{3627D09E-D0BB-D2A4-C231-2FCFF002955D}" dt="2020-04-07T23:43:26.207" v="123" actId="20577"/>
        <pc:sldMkLst>
          <pc:docMk/>
          <pc:sldMk cId="1694197599" sldId="263"/>
        </pc:sldMkLst>
        <pc:spChg chg="mod">
          <ac:chgData name="Kumar, Mayur" userId="S::mkuma46@emory.edu::79d145e6-bd11-46a5-b5a4-7b853c56281a" providerId="AD" clId="Web-{3627D09E-D0BB-D2A4-C231-2FCFF002955D}" dt="2020-04-07T23:43:15.331" v="118" actId="20577"/>
          <ac:spMkLst>
            <pc:docMk/>
            <pc:sldMk cId="1694197599" sldId="263"/>
            <ac:spMk id="14" creationId="{3997E1A2-3C57-4113-8586-86329B47EB31}"/>
          </ac:spMkLst>
        </pc:spChg>
        <pc:spChg chg="mod">
          <ac:chgData name="Kumar, Mayur" userId="S::mkuma46@emory.edu::79d145e6-bd11-46a5-b5a4-7b853c56281a" providerId="AD" clId="Web-{3627D09E-D0BB-D2A4-C231-2FCFF002955D}" dt="2020-04-07T23:43:26.207" v="123" actId="20577"/>
          <ac:spMkLst>
            <pc:docMk/>
            <pc:sldMk cId="1694197599" sldId="263"/>
            <ac:spMk id="24" creationId="{E01B74E1-A590-4C98-9B74-F54079A0ED36}"/>
          </ac:spMkLst>
        </pc:spChg>
        <pc:spChg chg="mod">
          <ac:chgData name="Kumar, Mayur" userId="S::mkuma46@emory.edu::79d145e6-bd11-46a5-b5a4-7b853c56281a" providerId="AD" clId="Web-{3627D09E-D0BB-D2A4-C231-2FCFF002955D}" dt="2020-04-07T23:43:22.457" v="122" actId="20577"/>
          <ac:spMkLst>
            <pc:docMk/>
            <pc:sldMk cId="1694197599" sldId="263"/>
            <ac:spMk id="41" creationId="{414678F5-3309-4EB9-AFB6-23C219948DB7}"/>
          </ac:spMkLst>
        </pc:spChg>
      </pc:sldChg>
      <pc:sldChg chg="addSp delSp modSp delAnim">
        <pc:chgData name="Kumar, Mayur" userId="S::mkuma46@emory.edu::79d145e6-bd11-46a5-b5a4-7b853c56281a" providerId="AD" clId="Web-{3627D09E-D0BB-D2A4-C231-2FCFF002955D}" dt="2020-04-08T00:26:51.541" v="352"/>
        <pc:sldMkLst>
          <pc:docMk/>
          <pc:sldMk cId="2210399659" sldId="1390"/>
        </pc:sldMkLst>
        <pc:spChg chg="add mod">
          <ac:chgData name="Kumar, Mayur" userId="S::mkuma46@emory.edu::79d145e6-bd11-46a5-b5a4-7b853c56281a" providerId="AD" clId="Web-{3627D09E-D0BB-D2A4-C231-2FCFF002955D}" dt="2020-04-08T00:26:51.541" v="352"/>
          <ac:spMkLst>
            <pc:docMk/>
            <pc:sldMk cId="2210399659" sldId="1390"/>
            <ac:spMk id="8" creationId="{265A8C80-2F09-4D48-9F40-C5A058A896E2}"/>
          </ac:spMkLst>
        </pc:spChg>
        <pc:picChg chg="del">
          <ac:chgData name="Kumar, Mayur" userId="S::mkuma46@emory.edu::79d145e6-bd11-46a5-b5a4-7b853c56281a" providerId="AD" clId="Web-{3627D09E-D0BB-D2A4-C231-2FCFF002955D}" dt="2020-04-08T00:26:51.541" v="352"/>
          <ac:picMkLst>
            <pc:docMk/>
            <pc:sldMk cId="2210399659" sldId="1390"/>
            <ac:picMk id="4" creationId="{D3530A2D-F3B0-4FCB-8157-122EE6BD7BEA}"/>
          </ac:picMkLst>
        </pc:picChg>
      </pc:sldChg>
      <pc:sldChg chg="modSp">
        <pc:chgData name="Kumar, Mayur" userId="S::mkuma46@emory.edu::79d145e6-bd11-46a5-b5a4-7b853c56281a" providerId="AD" clId="Web-{3627D09E-D0BB-D2A4-C231-2FCFF002955D}" dt="2020-04-08T00:21:34.554" v="351"/>
        <pc:sldMkLst>
          <pc:docMk/>
          <pc:sldMk cId="3729498316" sldId="1391"/>
        </pc:sldMkLst>
        <pc:spChg chg="mod">
          <ac:chgData name="Kumar, Mayur" userId="S::mkuma46@emory.edu::79d145e6-bd11-46a5-b5a4-7b853c56281a" providerId="AD" clId="Web-{3627D09E-D0BB-D2A4-C231-2FCFF002955D}" dt="2020-04-07T23:42:11.110" v="92" actId="20577"/>
          <ac:spMkLst>
            <pc:docMk/>
            <pc:sldMk cId="3729498316" sldId="1391"/>
            <ac:spMk id="8" creationId="{DDC3DC72-2CEA-4EA7-B959-529F13D4D1EC}"/>
          </ac:spMkLst>
        </pc:spChg>
        <pc:graphicFrameChg chg="mod modGraphic">
          <ac:chgData name="Kumar, Mayur" userId="S::mkuma46@emory.edu::79d145e6-bd11-46a5-b5a4-7b853c56281a" providerId="AD" clId="Web-{3627D09E-D0BB-D2A4-C231-2FCFF002955D}" dt="2020-04-08T00:21:34.554" v="351"/>
          <ac:graphicFrameMkLst>
            <pc:docMk/>
            <pc:sldMk cId="3729498316" sldId="1391"/>
            <ac:graphicFrameMk id="4" creationId="{A20CB984-A744-47E3-B68C-87F4EF2AC6BD}"/>
          </ac:graphicFrameMkLst>
        </pc:graphicFrameChg>
      </pc:sldChg>
    </pc:docChg>
  </pc:docChgLst>
  <pc:docChgLst>
    <pc:chgData name="Wei, Robert" userId="S::kwei8@emory.edu::b4304c48-55b3-43ef-b01f-936fb167c35d" providerId="AD" clId="Web-{CFFA0769-D6E5-DE2A-D7D5-70487438FA00}"/>
    <pc:docChg chg="modSld">
      <pc:chgData name="Wei, Robert" userId="S::kwei8@emory.edu::b4304c48-55b3-43ef-b01f-936fb167c35d" providerId="AD" clId="Web-{CFFA0769-D6E5-DE2A-D7D5-70487438FA00}" dt="2020-04-19T16:56:24.836" v="26" actId="20577"/>
      <pc:docMkLst>
        <pc:docMk/>
      </pc:docMkLst>
      <pc:sldChg chg="modSp">
        <pc:chgData name="Wei, Robert" userId="S::kwei8@emory.edu::b4304c48-55b3-43ef-b01f-936fb167c35d" providerId="AD" clId="Web-{CFFA0769-D6E5-DE2A-D7D5-70487438FA00}" dt="2020-04-19T16:56:24.820" v="25" actId="20577"/>
        <pc:sldMkLst>
          <pc:docMk/>
          <pc:sldMk cId="714155581" sldId="257"/>
        </pc:sldMkLst>
        <pc:spChg chg="mod">
          <ac:chgData name="Wei, Robert" userId="S::kwei8@emory.edu::b4304c48-55b3-43ef-b01f-936fb167c35d" providerId="AD" clId="Web-{CFFA0769-D6E5-DE2A-D7D5-70487438FA00}" dt="2020-04-19T16:56:24.820" v="25" actId="20577"/>
          <ac:spMkLst>
            <pc:docMk/>
            <pc:sldMk cId="714155581" sldId="257"/>
            <ac:spMk id="11" creationId="{6D0C12A7-C579-4897-BC61-96104C4B0343}"/>
          </ac:spMkLst>
        </pc:spChg>
        <pc:spChg chg="mod">
          <ac:chgData name="Wei, Robert" userId="S::kwei8@emory.edu::b4304c48-55b3-43ef-b01f-936fb167c35d" providerId="AD" clId="Web-{CFFA0769-D6E5-DE2A-D7D5-70487438FA00}" dt="2020-04-19T16:46:48.163" v="4" actId="20577"/>
          <ac:spMkLst>
            <pc:docMk/>
            <pc:sldMk cId="714155581" sldId="257"/>
            <ac:spMk id="13" creationId="{C39A69E6-FF4E-4063-B32C-EBB1FFF07EA4}"/>
          </ac:spMkLst>
        </pc:spChg>
      </pc:sldChg>
    </pc:docChg>
  </pc:docChgLst>
  <pc:docChgLst>
    <pc:chgData name="Kailang Wei" userId="b4304c48-55b3-43ef-b01f-936fb167c35d" providerId="ADAL" clId="{662E0BF7-BF2E-479C-8111-F95D61816369}"/>
    <pc:docChg chg="undo custSel addSld delSld modSld sldOrd">
      <pc:chgData name="Kailang Wei" userId="b4304c48-55b3-43ef-b01f-936fb167c35d" providerId="ADAL" clId="{662E0BF7-BF2E-479C-8111-F95D61816369}" dt="2020-04-20T01:19:50.609" v="394" actId="1076"/>
      <pc:docMkLst>
        <pc:docMk/>
      </pc:docMkLst>
      <pc:sldChg chg="modSp mod">
        <pc:chgData name="Kailang Wei" userId="b4304c48-55b3-43ef-b01f-936fb167c35d" providerId="ADAL" clId="{662E0BF7-BF2E-479C-8111-F95D61816369}" dt="2020-04-20T01:19:50.609" v="394" actId="1076"/>
        <pc:sldMkLst>
          <pc:docMk/>
          <pc:sldMk cId="337972755" sldId="1367"/>
        </pc:sldMkLst>
        <pc:spChg chg="mod">
          <ac:chgData name="Kailang Wei" userId="b4304c48-55b3-43ef-b01f-936fb167c35d" providerId="ADAL" clId="{662E0BF7-BF2E-479C-8111-F95D61816369}" dt="2020-04-20T01:19:41.587" v="393" actId="1076"/>
          <ac:spMkLst>
            <pc:docMk/>
            <pc:sldMk cId="337972755" sldId="1367"/>
            <ac:spMk id="49" creationId="{0F71BB0F-E56E-4609-B811-C1EBB6FDD7DC}"/>
          </ac:spMkLst>
        </pc:spChg>
        <pc:spChg chg="mod">
          <ac:chgData name="Kailang Wei" userId="b4304c48-55b3-43ef-b01f-936fb167c35d" providerId="ADAL" clId="{662E0BF7-BF2E-479C-8111-F95D61816369}" dt="2020-04-20T01:19:41.587" v="393" actId="1076"/>
          <ac:spMkLst>
            <pc:docMk/>
            <pc:sldMk cId="337972755" sldId="1367"/>
            <ac:spMk id="51" creationId="{D4C7B958-423D-47A9-BB38-995AB44C9A00}"/>
          </ac:spMkLst>
        </pc:spChg>
        <pc:spChg chg="mod">
          <ac:chgData name="Kailang Wei" userId="b4304c48-55b3-43ef-b01f-936fb167c35d" providerId="ADAL" clId="{662E0BF7-BF2E-479C-8111-F95D61816369}" dt="2020-04-20T01:19:26.018" v="392" actId="1076"/>
          <ac:spMkLst>
            <pc:docMk/>
            <pc:sldMk cId="337972755" sldId="1367"/>
            <ac:spMk id="62" creationId="{778A388E-46BF-4065-B2DD-7C7AD4F4D4B0}"/>
          </ac:spMkLst>
        </pc:spChg>
        <pc:spChg chg="mod">
          <ac:chgData name="Kailang Wei" userId="b4304c48-55b3-43ef-b01f-936fb167c35d" providerId="ADAL" clId="{662E0BF7-BF2E-479C-8111-F95D61816369}" dt="2020-04-20T01:19:26.018" v="392" actId="1076"/>
          <ac:spMkLst>
            <pc:docMk/>
            <pc:sldMk cId="337972755" sldId="1367"/>
            <ac:spMk id="63" creationId="{3556A28D-7269-434B-B492-ED8573253FFA}"/>
          </ac:spMkLst>
        </pc:spChg>
        <pc:spChg chg="mod">
          <ac:chgData name="Kailang Wei" userId="b4304c48-55b3-43ef-b01f-936fb167c35d" providerId="ADAL" clId="{662E0BF7-BF2E-479C-8111-F95D61816369}" dt="2020-04-20T01:19:26.018" v="392" actId="1076"/>
          <ac:spMkLst>
            <pc:docMk/>
            <pc:sldMk cId="337972755" sldId="1367"/>
            <ac:spMk id="65" creationId="{0993E5B3-39EA-4103-82D1-ADE428501BD7}"/>
          </ac:spMkLst>
        </pc:spChg>
        <pc:spChg chg="mod">
          <ac:chgData name="Kailang Wei" userId="b4304c48-55b3-43ef-b01f-936fb167c35d" providerId="ADAL" clId="{662E0BF7-BF2E-479C-8111-F95D61816369}" dt="2020-04-20T01:19:26.018" v="392" actId="1076"/>
          <ac:spMkLst>
            <pc:docMk/>
            <pc:sldMk cId="337972755" sldId="1367"/>
            <ac:spMk id="66" creationId="{C503FBD0-BBC0-4A24-8FB7-685FDAC29C07}"/>
          </ac:spMkLst>
        </pc:spChg>
        <pc:spChg chg="mod">
          <ac:chgData name="Kailang Wei" userId="b4304c48-55b3-43ef-b01f-936fb167c35d" providerId="ADAL" clId="{662E0BF7-BF2E-479C-8111-F95D61816369}" dt="2020-04-20T01:19:26.018" v="392" actId="1076"/>
          <ac:spMkLst>
            <pc:docMk/>
            <pc:sldMk cId="337972755" sldId="1367"/>
            <ac:spMk id="67" creationId="{C3A65E5D-DB0D-430D-880C-BD4D5CE65D31}"/>
          </ac:spMkLst>
        </pc:spChg>
        <pc:spChg chg="mod">
          <ac:chgData name="Kailang Wei" userId="b4304c48-55b3-43ef-b01f-936fb167c35d" providerId="ADAL" clId="{662E0BF7-BF2E-479C-8111-F95D61816369}" dt="2020-04-20T01:19:26.018" v="392" actId="1076"/>
          <ac:spMkLst>
            <pc:docMk/>
            <pc:sldMk cId="337972755" sldId="1367"/>
            <ac:spMk id="69" creationId="{E916FB36-F58F-41D2-99E3-D6C8E4229BC6}"/>
          </ac:spMkLst>
        </pc:spChg>
        <pc:spChg chg="mod">
          <ac:chgData name="Kailang Wei" userId="b4304c48-55b3-43ef-b01f-936fb167c35d" providerId="ADAL" clId="{662E0BF7-BF2E-479C-8111-F95D61816369}" dt="2020-04-20T01:19:50.609" v="394" actId="1076"/>
          <ac:spMkLst>
            <pc:docMk/>
            <pc:sldMk cId="337972755" sldId="1367"/>
            <ac:spMk id="79" creationId="{02FF42F2-A2A0-45E6-86F4-CA3DD11F9236}"/>
          </ac:spMkLst>
        </pc:spChg>
        <pc:spChg chg="mod">
          <ac:chgData name="Kailang Wei" userId="b4304c48-55b3-43ef-b01f-936fb167c35d" providerId="ADAL" clId="{662E0BF7-BF2E-479C-8111-F95D61816369}" dt="2020-04-20T01:19:50.609" v="394" actId="1076"/>
          <ac:spMkLst>
            <pc:docMk/>
            <pc:sldMk cId="337972755" sldId="1367"/>
            <ac:spMk id="80" creationId="{B6471B35-96F5-4869-AA9E-BE028F39EDA5}"/>
          </ac:spMkLst>
        </pc:spChg>
        <pc:grpChg chg="mod">
          <ac:chgData name="Kailang Wei" userId="b4304c48-55b3-43ef-b01f-936fb167c35d" providerId="ADAL" clId="{662E0BF7-BF2E-479C-8111-F95D61816369}" dt="2020-04-20T01:19:41.587" v="393" actId="1076"/>
          <ac:grpSpMkLst>
            <pc:docMk/>
            <pc:sldMk cId="337972755" sldId="1367"/>
            <ac:grpSpMk id="18" creationId="{0F5AF2F4-FC19-4AF0-A005-C43D69E54F62}"/>
          </ac:grpSpMkLst>
        </pc:grpChg>
        <pc:grpChg chg="mod">
          <ac:chgData name="Kailang Wei" userId="b4304c48-55b3-43ef-b01f-936fb167c35d" providerId="ADAL" clId="{662E0BF7-BF2E-479C-8111-F95D61816369}" dt="2020-04-20T01:19:26.018" v="392" actId="1076"/>
          <ac:grpSpMkLst>
            <pc:docMk/>
            <pc:sldMk cId="337972755" sldId="1367"/>
            <ac:grpSpMk id="53" creationId="{7F923F20-664D-4954-8EEE-5C8EAA3DC937}"/>
          </ac:grpSpMkLst>
        </pc:grpChg>
        <pc:grpChg chg="mod">
          <ac:chgData name="Kailang Wei" userId="b4304c48-55b3-43ef-b01f-936fb167c35d" providerId="ADAL" clId="{662E0BF7-BF2E-479C-8111-F95D61816369}" dt="2020-04-20T01:19:50.609" v="394" actId="1076"/>
          <ac:grpSpMkLst>
            <pc:docMk/>
            <pc:sldMk cId="337972755" sldId="1367"/>
            <ac:grpSpMk id="70" creationId="{575E65A1-83A5-4E3B-840F-F076AE70A1C1}"/>
          </ac:grpSpMkLst>
        </pc:grpChg>
      </pc:sldChg>
      <pc:sldChg chg="modSp mod">
        <pc:chgData name="Kailang Wei" userId="b4304c48-55b3-43ef-b01f-936fb167c35d" providerId="ADAL" clId="{662E0BF7-BF2E-479C-8111-F95D61816369}" dt="2020-04-20T01:15:32.906" v="390" actId="207"/>
        <pc:sldMkLst>
          <pc:docMk/>
          <pc:sldMk cId="1532234873" sldId="1372"/>
        </pc:sldMkLst>
        <pc:spChg chg="mod">
          <ac:chgData name="Kailang Wei" userId="b4304c48-55b3-43ef-b01f-936fb167c35d" providerId="ADAL" clId="{662E0BF7-BF2E-479C-8111-F95D61816369}" dt="2020-04-20T00:50:04.282" v="133" actId="403"/>
          <ac:spMkLst>
            <pc:docMk/>
            <pc:sldMk cId="1532234873" sldId="1372"/>
            <ac:spMk id="7" creationId="{270AE5AA-0BF9-4E42-8C5A-F1214872EDA0}"/>
          </ac:spMkLst>
        </pc:spChg>
        <pc:spChg chg="mod">
          <ac:chgData name="Kailang Wei" userId="b4304c48-55b3-43ef-b01f-936fb167c35d" providerId="ADAL" clId="{662E0BF7-BF2E-479C-8111-F95D61816369}" dt="2020-04-20T01:15:32.906" v="390" actId="207"/>
          <ac:spMkLst>
            <pc:docMk/>
            <pc:sldMk cId="1532234873" sldId="1372"/>
            <ac:spMk id="76" creationId="{770EC561-1A45-4B7A-9416-998EC393BEAA}"/>
          </ac:spMkLst>
        </pc:spChg>
      </pc:sldChg>
      <pc:sldChg chg="del">
        <pc:chgData name="Kailang Wei" userId="b4304c48-55b3-43ef-b01f-936fb167c35d" providerId="ADAL" clId="{662E0BF7-BF2E-479C-8111-F95D61816369}" dt="2020-04-20T00:27:36.823" v="1" actId="2696"/>
        <pc:sldMkLst>
          <pc:docMk/>
          <pc:sldMk cId="1538782431" sldId="1407"/>
        </pc:sldMkLst>
      </pc:sldChg>
      <pc:sldChg chg="addSp delSp modSp new mod ord">
        <pc:chgData name="Kailang Wei" userId="b4304c48-55b3-43ef-b01f-936fb167c35d" providerId="ADAL" clId="{662E0BF7-BF2E-479C-8111-F95D61816369}" dt="2020-04-20T01:13:38.486" v="387" actId="20577"/>
        <pc:sldMkLst>
          <pc:docMk/>
          <pc:sldMk cId="775438064" sldId="1408"/>
        </pc:sldMkLst>
        <pc:spChg chg="mod">
          <ac:chgData name="Kailang Wei" userId="b4304c48-55b3-43ef-b01f-936fb167c35d" providerId="ADAL" clId="{662E0BF7-BF2E-479C-8111-F95D61816369}" dt="2020-04-20T00:42:25.227" v="85" actId="1076"/>
          <ac:spMkLst>
            <pc:docMk/>
            <pc:sldMk cId="775438064" sldId="1408"/>
            <ac:spMk id="2" creationId="{EEA1774F-9683-4092-94AB-DAAA2B1DC930}"/>
          </ac:spMkLst>
        </pc:spChg>
        <pc:spChg chg="add del">
          <ac:chgData name="Kailang Wei" userId="b4304c48-55b3-43ef-b01f-936fb167c35d" providerId="ADAL" clId="{662E0BF7-BF2E-479C-8111-F95D61816369}" dt="2020-04-20T00:47:11.840" v="87" actId="22"/>
          <ac:spMkLst>
            <pc:docMk/>
            <pc:sldMk cId="775438064" sldId="1408"/>
            <ac:spMk id="4" creationId="{242DA405-3E2E-4861-9E49-8EF579DD1832}"/>
          </ac:spMkLst>
        </pc:spChg>
        <pc:spChg chg="add mod">
          <ac:chgData name="Kailang Wei" userId="b4304c48-55b3-43ef-b01f-936fb167c35d" providerId="ADAL" clId="{662E0BF7-BF2E-479C-8111-F95D61816369}" dt="2020-04-20T01:12:16.254" v="325" actId="255"/>
          <ac:spMkLst>
            <pc:docMk/>
            <pc:sldMk cId="775438064" sldId="1408"/>
            <ac:spMk id="6" creationId="{9F4F6BA7-9BF8-4D1A-B700-8E296A1F0B7F}"/>
          </ac:spMkLst>
        </pc:spChg>
        <pc:spChg chg="add del mod">
          <ac:chgData name="Kailang Wei" userId="b4304c48-55b3-43ef-b01f-936fb167c35d" providerId="ADAL" clId="{662E0BF7-BF2E-479C-8111-F95D61816369}" dt="2020-04-20T00:55:05.335" v="174" actId="21"/>
          <ac:spMkLst>
            <pc:docMk/>
            <pc:sldMk cId="775438064" sldId="1408"/>
            <ac:spMk id="17" creationId="{5A38F172-3D20-4229-9905-B0618571D62D}"/>
          </ac:spMkLst>
        </pc:spChg>
        <pc:spChg chg="add mod">
          <ac:chgData name="Kailang Wei" userId="b4304c48-55b3-43ef-b01f-936fb167c35d" providerId="ADAL" clId="{662E0BF7-BF2E-479C-8111-F95D61816369}" dt="2020-04-20T01:12:27.510" v="326" actId="1076"/>
          <ac:spMkLst>
            <pc:docMk/>
            <pc:sldMk cId="775438064" sldId="1408"/>
            <ac:spMk id="23" creationId="{854E176C-09B6-482E-9A18-9FEB9D6065D8}"/>
          </ac:spMkLst>
        </pc:spChg>
        <pc:spChg chg="add mod">
          <ac:chgData name="Kailang Wei" userId="b4304c48-55b3-43ef-b01f-936fb167c35d" providerId="ADAL" clId="{662E0BF7-BF2E-479C-8111-F95D61816369}" dt="2020-04-20T01:12:27.510" v="326" actId="1076"/>
          <ac:spMkLst>
            <pc:docMk/>
            <pc:sldMk cId="775438064" sldId="1408"/>
            <ac:spMk id="25" creationId="{FD962520-C2DD-47DA-9D2A-3B72D4576DFA}"/>
          </ac:spMkLst>
        </pc:spChg>
        <pc:spChg chg="add mod">
          <ac:chgData name="Kailang Wei" userId="b4304c48-55b3-43ef-b01f-936fb167c35d" providerId="ADAL" clId="{662E0BF7-BF2E-479C-8111-F95D61816369}" dt="2020-04-20T01:13:38.486" v="387" actId="20577"/>
          <ac:spMkLst>
            <pc:docMk/>
            <pc:sldMk cId="775438064" sldId="1408"/>
            <ac:spMk id="27" creationId="{4F243B6B-164F-4DF3-847F-73F5F467E3C6}"/>
          </ac:spMkLst>
        </pc:spChg>
        <pc:grpChg chg="add mod">
          <ac:chgData name="Kailang Wei" userId="b4304c48-55b3-43ef-b01f-936fb167c35d" providerId="ADAL" clId="{662E0BF7-BF2E-479C-8111-F95D61816369}" dt="2020-04-20T00:55:58.161" v="187" actId="1076"/>
          <ac:grpSpMkLst>
            <pc:docMk/>
            <pc:sldMk cId="775438064" sldId="1408"/>
            <ac:grpSpMk id="16" creationId="{4C7C705D-3A0E-4A45-9612-00AE184551DE}"/>
          </ac:grpSpMkLst>
        </pc:grpChg>
        <pc:grpChg chg="add mod">
          <ac:chgData name="Kailang Wei" userId="b4304c48-55b3-43ef-b01f-936fb167c35d" providerId="ADAL" clId="{662E0BF7-BF2E-479C-8111-F95D61816369}" dt="2020-04-20T01:12:37.207" v="329" actId="1076"/>
          <ac:grpSpMkLst>
            <pc:docMk/>
            <pc:sldMk cId="775438064" sldId="1408"/>
            <ac:grpSpMk id="24" creationId="{29762853-4FCC-435B-9E94-BC2B8D7D8907}"/>
          </ac:grpSpMkLst>
        </pc:grpChg>
        <pc:picChg chg="add mod">
          <ac:chgData name="Kailang Wei" userId="b4304c48-55b3-43ef-b01f-936fb167c35d" providerId="ADAL" clId="{662E0BF7-BF2E-479C-8111-F95D61816369}" dt="2020-04-20T01:12:27.510" v="326" actId="1076"/>
          <ac:picMkLst>
            <pc:docMk/>
            <pc:sldMk cId="775438064" sldId="1408"/>
            <ac:picMk id="1026" creationId="{FD3274D8-AD47-4B03-98E5-86EB2871877A}"/>
          </ac:picMkLst>
        </pc:picChg>
        <pc:picChg chg="add mod">
          <ac:chgData name="Kailang Wei" userId="b4304c48-55b3-43ef-b01f-936fb167c35d" providerId="ADAL" clId="{662E0BF7-BF2E-479C-8111-F95D61816369}" dt="2020-04-20T01:12:27.510" v="326" actId="1076"/>
          <ac:picMkLst>
            <pc:docMk/>
            <pc:sldMk cId="775438064" sldId="1408"/>
            <ac:picMk id="1028" creationId="{93D31B89-3625-4F81-8BD2-5FCCDA25398D}"/>
          </ac:picMkLst>
        </pc:picChg>
        <pc:cxnChg chg="add del mod">
          <ac:chgData name="Kailang Wei" userId="b4304c48-55b3-43ef-b01f-936fb167c35d" providerId="ADAL" clId="{662E0BF7-BF2E-479C-8111-F95D61816369}" dt="2020-04-20T00:53:43.849" v="161" actId="21"/>
          <ac:cxnSpMkLst>
            <pc:docMk/>
            <pc:sldMk cId="775438064" sldId="1408"/>
            <ac:cxnSpMk id="19" creationId="{2E6C35DD-0D20-40A3-876F-02DD3CBD30CC}"/>
          </ac:cxnSpMkLst>
        </pc:cxnChg>
      </pc:sldChg>
    </pc:docChg>
  </pc:docChgLst>
  <pc:docChgLst>
    <pc:chgData name="Siyu Guo" userId="55b8825f-3e07-4d63-9f8d-bfa503421516" providerId="ADAL" clId="{1B1CFD2E-5446-40DA-ADE2-4A57F1E333F6}"/>
    <pc:docChg chg="undo custSel addSld delSld modSld">
      <pc:chgData name="Siyu Guo" userId="55b8825f-3e07-4d63-9f8d-bfa503421516" providerId="ADAL" clId="{1B1CFD2E-5446-40DA-ADE2-4A57F1E333F6}" dt="2020-04-19T20:43:24.026" v="601" actId="14100"/>
      <pc:docMkLst>
        <pc:docMk/>
      </pc:docMkLst>
      <pc:sldChg chg="del">
        <pc:chgData name="Siyu Guo" userId="55b8825f-3e07-4d63-9f8d-bfa503421516" providerId="ADAL" clId="{1B1CFD2E-5446-40DA-ADE2-4A57F1E333F6}" dt="2020-04-19T20:23:21.271" v="0" actId="2696"/>
        <pc:sldMkLst>
          <pc:docMk/>
          <pc:sldMk cId="2372240180" sldId="1395"/>
        </pc:sldMkLst>
      </pc:sldChg>
      <pc:sldChg chg="add">
        <pc:chgData name="Siyu Guo" userId="55b8825f-3e07-4d63-9f8d-bfa503421516" providerId="ADAL" clId="{1B1CFD2E-5446-40DA-ADE2-4A57F1E333F6}" dt="2020-04-19T20:23:39.795" v="2"/>
        <pc:sldMkLst>
          <pc:docMk/>
          <pc:sldMk cId="3597865632" sldId="1395"/>
        </pc:sldMkLst>
      </pc:sldChg>
      <pc:sldChg chg="addSp delSp modSp add">
        <pc:chgData name="Siyu Guo" userId="55b8825f-3e07-4d63-9f8d-bfa503421516" providerId="ADAL" clId="{1B1CFD2E-5446-40DA-ADE2-4A57F1E333F6}" dt="2020-04-19T20:43:24.026" v="601" actId="14100"/>
        <pc:sldMkLst>
          <pc:docMk/>
          <pc:sldMk cId="4033088048" sldId="1396"/>
        </pc:sldMkLst>
        <pc:spChg chg="add mod">
          <ac:chgData name="Siyu Guo" userId="55b8825f-3e07-4d63-9f8d-bfa503421516" providerId="ADAL" clId="{1B1CFD2E-5446-40DA-ADE2-4A57F1E333F6}" dt="2020-04-19T20:35:06.419" v="546" actId="164"/>
          <ac:spMkLst>
            <pc:docMk/>
            <pc:sldMk cId="4033088048" sldId="1396"/>
            <ac:spMk id="4" creationId="{FA67B82C-3A59-4136-93B3-A6286F11ED9E}"/>
          </ac:spMkLst>
        </pc:spChg>
        <pc:spChg chg="add mod">
          <ac:chgData name="Siyu Guo" userId="55b8825f-3e07-4d63-9f8d-bfa503421516" providerId="ADAL" clId="{1B1CFD2E-5446-40DA-ADE2-4A57F1E333F6}" dt="2020-04-19T20:43:22.305" v="598" actId="14100"/>
          <ac:spMkLst>
            <pc:docMk/>
            <pc:sldMk cId="4033088048" sldId="1396"/>
            <ac:spMk id="5" creationId="{CB803BFD-994E-46AE-ACA0-981A5FE2FE4B}"/>
          </ac:spMkLst>
        </pc:spChg>
        <pc:spChg chg="add del mod">
          <ac:chgData name="Siyu Guo" userId="55b8825f-3e07-4d63-9f8d-bfa503421516" providerId="ADAL" clId="{1B1CFD2E-5446-40DA-ADE2-4A57F1E333F6}" dt="2020-04-19T20:34:00.255" v="419" actId="478"/>
          <ac:spMkLst>
            <pc:docMk/>
            <pc:sldMk cId="4033088048" sldId="1396"/>
            <ac:spMk id="6" creationId="{AB4BE70D-E6A1-40F0-91BA-C2A687F168D1}"/>
          </ac:spMkLst>
        </pc:spChg>
        <pc:spChg chg="add del mod">
          <ac:chgData name="Siyu Guo" userId="55b8825f-3e07-4d63-9f8d-bfa503421516" providerId="ADAL" clId="{1B1CFD2E-5446-40DA-ADE2-4A57F1E333F6}" dt="2020-04-19T20:33:54.206" v="418" actId="478"/>
          <ac:spMkLst>
            <pc:docMk/>
            <pc:sldMk cId="4033088048" sldId="1396"/>
            <ac:spMk id="7" creationId="{5BACFE48-3016-471A-813B-3CEBA0D46418}"/>
          </ac:spMkLst>
        </pc:spChg>
        <pc:spChg chg="add del mod ord">
          <ac:chgData name="Siyu Guo" userId="55b8825f-3e07-4d63-9f8d-bfa503421516" providerId="ADAL" clId="{1B1CFD2E-5446-40DA-ADE2-4A57F1E333F6}" dt="2020-04-19T20:43:24.026" v="601" actId="14100"/>
          <ac:spMkLst>
            <pc:docMk/>
            <pc:sldMk cId="4033088048" sldId="1396"/>
            <ac:spMk id="8" creationId="{5ECFE112-24AF-4AB6-A9BA-2C3FD7AC02FF}"/>
          </ac:spMkLst>
        </pc:spChg>
        <pc:spChg chg="add del mod">
          <ac:chgData name="Siyu Guo" userId="55b8825f-3e07-4d63-9f8d-bfa503421516" providerId="ADAL" clId="{1B1CFD2E-5446-40DA-ADE2-4A57F1E333F6}" dt="2020-04-19T20:43:22.867" v="599" actId="14100"/>
          <ac:spMkLst>
            <pc:docMk/>
            <pc:sldMk cId="4033088048" sldId="1396"/>
            <ac:spMk id="9" creationId="{C708E2A1-C59E-4C9B-881C-993AFD3EA502}"/>
          </ac:spMkLst>
        </pc:spChg>
        <pc:spChg chg="add mod">
          <ac:chgData name="Siyu Guo" userId="55b8825f-3e07-4d63-9f8d-bfa503421516" providerId="ADAL" clId="{1B1CFD2E-5446-40DA-ADE2-4A57F1E333F6}" dt="2020-04-19T20:43:15.039" v="589" actId="1036"/>
          <ac:spMkLst>
            <pc:docMk/>
            <pc:sldMk cId="4033088048" sldId="1396"/>
            <ac:spMk id="10" creationId="{B11D7DC9-A36A-445A-94A7-A4A01E04A456}"/>
          </ac:spMkLst>
        </pc:spChg>
        <pc:spChg chg="add mod">
          <ac:chgData name="Siyu Guo" userId="55b8825f-3e07-4d63-9f8d-bfa503421516" providerId="ADAL" clId="{1B1CFD2E-5446-40DA-ADE2-4A57F1E333F6}" dt="2020-04-19T20:43:21.587" v="597" actId="14100"/>
          <ac:spMkLst>
            <pc:docMk/>
            <pc:sldMk cId="4033088048" sldId="1396"/>
            <ac:spMk id="11" creationId="{3BD41A76-079A-4FBD-A4D5-E52885A0E496}"/>
          </ac:spMkLst>
        </pc:spChg>
        <pc:grpChg chg="add mod">
          <ac:chgData name="Siyu Guo" userId="55b8825f-3e07-4d63-9f8d-bfa503421516" providerId="ADAL" clId="{1B1CFD2E-5446-40DA-ADE2-4A57F1E333F6}" dt="2020-04-19T20:36:27.740" v="552" actId="12789"/>
          <ac:grpSpMkLst>
            <pc:docMk/>
            <pc:sldMk cId="4033088048" sldId="1396"/>
            <ac:grpSpMk id="12" creationId="{1C5FF6B5-8C8F-4C6A-92DE-4C6519DD0156}"/>
          </ac:grpSpMkLst>
        </pc:grpChg>
        <pc:grpChg chg="add mod">
          <ac:chgData name="Siyu Guo" userId="55b8825f-3e07-4d63-9f8d-bfa503421516" providerId="ADAL" clId="{1B1CFD2E-5446-40DA-ADE2-4A57F1E333F6}" dt="2020-04-19T20:36:27.740" v="552" actId="12789"/>
          <ac:grpSpMkLst>
            <pc:docMk/>
            <pc:sldMk cId="4033088048" sldId="1396"/>
            <ac:grpSpMk id="13" creationId="{D9868BD0-D313-403E-B0CC-8E2DCE17294F}"/>
          </ac:grpSpMkLst>
        </pc:grpChg>
        <pc:grpChg chg="add mod">
          <ac:chgData name="Siyu Guo" userId="55b8825f-3e07-4d63-9f8d-bfa503421516" providerId="ADAL" clId="{1B1CFD2E-5446-40DA-ADE2-4A57F1E333F6}" dt="2020-04-19T20:43:20.959" v="596" actId="1076"/>
          <ac:grpSpMkLst>
            <pc:docMk/>
            <pc:sldMk cId="4033088048" sldId="1396"/>
            <ac:grpSpMk id="14" creationId="{69332E67-F8B4-4FEA-9884-A5855C5BB30F}"/>
          </ac:grpSpMkLst>
        </pc:grpChg>
        <pc:graphicFrameChg chg="del">
          <ac:chgData name="Siyu Guo" userId="55b8825f-3e07-4d63-9f8d-bfa503421516" providerId="ADAL" clId="{1B1CFD2E-5446-40DA-ADE2-4A57F1E333F6}" dt="2020-04-19T20:24:39.657" v="3" actId="478"/>
          <ac:graphicFrameMkLst>
            <pc:docMk/>
            <pc:sldMk cId="4033088048" sldId="1396"/>
            <ac:graphicFrameMk id="3" creationId="{06FAF62F-242B-4B9D-A40F-B5AF9E38FA41}"/>
          </ac:graphicFrameMkLst>
        </pc:graphicFrameChg>
      </pc:sldChg>
      <pc:sldChg chg="del">
        <pc:chgData name="Siyu Guo" userId="55b8825f-3e07-4d63-9f8d-bfa503421516" providerId="ADAL" clId="{1B1CFD2E-5446-40DA-ADE2-4A57F1E333F6}" dt="2020-04-19T20:23:21.290" v="1" actId="2696"/>
        <pc:sldMkLst>
          <pc:docMk/>
          <pc:sldMk cId="4122815667" sldId="1396"/>
        </pc:sldMkLst>
      </pc:sldChg>
    </pc:docChg>
  </pc:docChgLst>
  <pc:docChgLst>
    <pc:chgData name="Kumar, Mayur" userId="S::mkuma46@emory.edu::79d145e6-bd11-46a5-b5a4-7b853c56281a" providerId="AD" clId="Web-{FEC5B4F1-BF21-B73F-5F2C-B141CD44D255}"/>
    <pc:docChg chg="delSld modSld sldOrd">
      <pc:chgData name="Kumar, Mayur" userId="S::mkuma46@emory.edu::79d145e6-bd11-46a5-b5a4-7b853c56281a" providerId="AD" clId="Web-{FEC5B4F1-BF21-B73F-5F2C-B141CD44D255}" dt="2020-03-27T07:53:59.243" v="73" actId="1076"/>
      <pc:docMkLst>
        <pc:docMk/>
      </pc:docMkLst>
      <pc:sldChg chg="modSp del">
        <pc:chgData name="Kumar, Mayur" userId="S::mkuma46@emory.edu::79d145e6-bd11-46a5-b5a4-7b853c56281a" providerId="AD" clId="Web-{FEC5B4F1-BF21-B73F-5F2C-B141CD44D255}" dt="2020-03-27T05:13:35.858" v="56"/>
        <pc:sldMkLst>
          <pc:docMk/>
          <pc:sldMk cId="1221819889" sldId="258"/>
        </pc:sldMkLst>
        <pc:spChg chg="mod">
          <ac:chgData name="Kumar, Mayur" userId="S::mkuma46@emory.edu::79d145e6-bd11-46a5-b5a4-7b853c56281a" providerId="AD" clId="Web-{FEC5B4F1-BF21-B73F-5F2C-B141CD44D255}" dt="2020-03-27T05:13:05.639" v="52" actId="20577"/>
          <ac:spMkLst>
            <pc:docMk/>
            <pc:sldMk cId="1221819889" sldId="258"/>
            <ac:spMk id="2" creationId="{17ACE4F2-8E8A-4197-9E16-7A9BE801960C}"/>
          </ac:spMkLst>
        </pc:spChg>
      </pc:sldChg>
      <pc:sldChg chg="del">
        <pc:chgData name="Kumar, Mayur" userId="S::mkuma46@emory.edu::79d145e6-bd11-46a5-b5a4-7b853c56281a" providerId="AD" clId="Web-{FEC5B4F1-BF21-B73F-5F2C-B141CD44D255}" dt="2020-03-27T05:12:54.952" v="30"/>
        <pc:sldMkLst>
          <pc:docMk/>
          <pc:sldMk cId="244422595" sldId="260"/>
        </pc:sldMkLst>
      </pc:sldChg>
      <pc:sldChg chg="modSp ord">
        <pc:chgData name="Kumar, Mayur" userId="S::mkuma46@emory.edu::79d145e6-bd11-46a5-b5a4-7b853c56281a" providerId="AD" clId="Web-{FEC5B4F1-BF21-B73F-5F2C-B141CD44D255}" dt="2020-03-27T05:11:45.748" v="13" actId="1076"/>
        <pc:sldMkLst>
          <pc:docMk/>
          <pc:sldMk cId="1694197599" sldId="263"/>
        </pc:sldMkLst>
        <pc:spChg chg="mod">
          <ac:chgData name="Kumar, Mayur" userId="S::mkuma46@emory.edu::79d145e6-bd11-46a5-b5a4-7b853c56281a" providerId="AD" clId="Web-{FEC5B4F1-BF21-B73F-5F2C-B141CD44D255}" dt="2020-03-27T05:11:45.748" v="13" actId="1076"/>
          <ac:spMkLst>
            <pc:docMk/>
            <pc:sldMk cId="1694197599" sldId="263"/>
            <ac:spMk id="46" creationId="{686B1F09-86EF-4C40-A033-5AE10B776975}"/>
          </ac:spMkLst>
        </pc:spChg>
        <pc:spChg chg="mod">
          <ac:chgData name="Kumar, Mayur" userId="S::mkuma46@emory.edu::79d145e6-bd11-46a5-b5a4-7b853c56281a" providerId="AD" clId="Web-{FEC5B4F1-BF21-B73F-5F2C-B141CD44D255}" dt="2020-03-27T05:11:10.732" v="8" actId="1076"/>
          <ac:spMkLst>
            <pc:docMk/>
            <pc:sldMk cId="1694197599" sldId="263"/>
            <ac:spMk id="47" creationId="{E437BD68-605A-4E0E-9110-938E5B1BC96B}"/>
          </ac:spMkLst>
        </pc:spChg>
        <pc:spChg chg="mod">
          <ac:chgData name="Kumar, Mayur" userId="S::mkuma46@emory.edu::79d145e6-bd11-46a5-b5a4-7b853c56281a" providerId="AD" clId="Web-{FEC5B4F1-BF21-B73F-5F2C-B141CD44D255}" dt="2020-03-27T05:11:02.185" v="6" actId="1076"/>
          <ac:spMkLst>
            <pc:docMk/>
            <pc:sldMk cId="1694197599" sldId="263"/>
            <ac:spMk id="48" creationId="{4E3AF637-74AE-425F-90C5-7E9448B0981C}"/>
          </ac:spMkLst>
        </pc:spChg>
        <pc:spChg chg="mod">
          <ac:chgData name="Kumar, Mayur" userId="S::mkuma46@emory.edu::79d145e6-bd11-46a5-b5a4-7b853c56281a" providerId="AD" clId="Web-{FEC5B4F1-BF21-B73F-5F2C-B141CD44D255}" dt="2020-03-27T05:11:35.451" v="12" actId="1076"/>
          <ac:spMkLst>
            <pc:docMk/>
            <pc:sldMk cId="1694197599" sldId="263"/>
            <ac:spMk id="49" creationId="{878BF2F8-79D0-42B4-8C97-40EEF5DD985A}"/>
          </ac:spMkLst>
        </pc:spChg>
        <pc:spChg chg="mod">
          <ac:chgData name="Kumar, Mayur" userId="S::mkuma46@emory.edu::79d145e6-bd11-46a5-b5a4-7b853c56281a" providerId="AD" clId="Web-{FEC5B4F1-BF21-B73F-5F2C-B141CD44D255}" dt="2020-03-27T05:11:20.498" v="10" actId="1076"/>
          <ac:spMkLst>
            <pc:docMk/>
            <pc:sldMk cId="1694197599" sldId="263"/>
            <ac:spMk id="53" creationId="{35FD3592-BFDC-432A-B483-17A2B62A7185}"/>
          </ac:spMkLst>
        </pc:spChg>
        <pc:spChg chg="mod">
          <ac:chgData name="Kumar, Mayur" userId="S::mkuma46@emory.edu::79d145e6-bd11-46a5-b5a4-7b853c56281a" providerId="AD" clId="Web-{FEC5B4F1-BF21-B73F-5F2C-B141CD44D255}" dt="2020-03-27T05:11:31.810" v="11" actId="1076"/>
          <ac:spMkLst>
            <pc:docMk/>
            <pc:sldMk cId="1694197599" sldId="263"/>
            <ac:spMk id="54" creationId="{97F68F6A-DCA0-4D34-85F8-10771E1B408E}"/>
          </ac:spMkLst>
        </pc:spChg>
      </pc:sldChg>
      <pc:sldChg chg="modSp ord">
        <pc:chgData name="Kumar, Mayur" userId="S::mkuma46@emory.edu::79d145e6-bd11-46a5-b5a4-7b853c56281a" providerId="AD" clId="Web-{FEC5B4F1-BF21-B73F-5F2C-B141CD44D255}" dt="2020-03-27T07:32:58.791" v="72"/>
        <pc:sldMkLst>
          <pc:docMk/>
          <pc:sldMk cId="1119329345" sldId="1366"/>
        </pc:sldMkLst>
        <pc:spChg chg="mod">
          <ac:chgData name="Kumar, Mayur" userId="S::mkuma46@emory.edu::79d145e6-bd11-46a5-b5a4-7b853c56281a" providerId="AD" clId="Web-{FEC5B4F1-BF21-B73F-5F2C-B141CD44D255}" dt="2020-03-27T07:31:51.180" v="58" actId="20577"/>
          <ac:spMkLst>
            <pc:docMk/>
            <pc:sldMk cId="1119329345" sldId="1366"/>
            <ac:spMk id="8" creationId="{18239161-B83F-4273-BD14-236BD48228BE}"/>
          </ac:spMkLst>
        </pc:spChg>
        <pc:graphicFrameChg chg="mod modGraphic">
          <ac:chgData name="Kumar, Mayur" userId="S::mkuma46@emory.edu::79d145e6-bd11-46a5-b5a4-7b853c56281a" providerId="AD" clId="Web-{FEC5B4F1-BF21-B73F-5F2C-B141CD44D255}" dt="2020-03-27T07:32:58.791" v="72"/>
          <ac:graphicFrameMkLst>
            <pc:docMk/>
            <pc:sldMk cId="1119329345" sldId="1366"/>
            <ac:graphicFrameMk id="4" creationId="{6E90FF77-0789-4715-9476-AD20F9254227}"/>
          </ac:graphicFrameMkLst>
        </pc:graphicFrameChg>
      </pc:sldChg>
      <pc:sldChg chg="del">
        <pc:chgData name="Kumar, Mayur" userId="S::mkuma46@emory.edu::79d145e6-bd11-46a5-b5a4-7b853c56281a" providerId="AD" clId="Web-{FEC5B4F1-BF21-B73F-5F2C-B141CD44D255}" dt="2020-03-27T05:12:49.623" v="28"/>
        <pc:sldMkLst>
          <pc:docMk/>
          <pc:sldMk cId="571151950" sldId="1386"/>
        </pc:sldMkLst>
      </pc:sldChg>
      <pc:sldChg chg="modSp">
        <pc:chgData name="Kumar, Mayur" userId="S::mkuma46@emory.edu::79d145e6-bd11-46a5-b5a4-7b853c56281a" providerId="AD" clId="Web-{FEC5B4F1-BF21-B73F-5F2C-B141CD44D255}" dt="2020-03-27T05:10:05.919" v="0" actId="20577"/>
        <pc:sldMkLst>
          <pc:docMk/>
          <pc:sldMk cId="3412912645" sldId="1388"/>
        </pc:sldMkLst>
        <pc:spChg chg="mod">
          <ac:chgData name="Kumar, Mayur" userId="S::mkuma46@emory.edu::79d145e6-bd11-46a5-b5a4-7b853c56281a" providerId="AD" clId="Web-{FEC5B4F1-BF21-B73F-5F2C-B141CD44D255}" dt="2020-03-27T05:10:05.919" v="0" actId="20577"/>
          <ac:spMkLst>
            <pc:docMk/>
            <pc:sldMk cId="3412912645" sldId="1388"/>
            <ac:spMk id="21" creationId="{1E02BF25-6C7E-421F-B71E-2227B1853E3E}"/>
          </ac:spMkLst>
        </pc:spChg>
      </pc:sldChg>
      <pc:sldChg chg="ord">
        <pc:chgData name="Kumar, Mayur" userId="S::mkuma46@emory.edu::79d145e6-bd11-46a5-b5a4-7b853c56281a" providerId="AD" clId="Web-{FEC5B4F1-BF21-B73F-5F2C-B141CD44D255}" dt="2020-03-27T05:12:52.998" v="29"/>
        <pc:sldMkLst>
          <pc:docMk/>
          <pc:sldMk cId="1954117540" sldId="1389"/>
        </pc:sldMkLst>
      </pc:sldChg>
      <pc:sldChg chg="modSp ord">
        <pc:chgData name="Kumar, Mayur" userId="S::mkuma46@emory.edu::79d145e6-bd11-46a5-b5a4-7b853c56281a" providerId="AD" clId="Web-{FEC5B4F1-BF21-B73F-5F2C-B141CD44D255}" dt="2020-03-27T07:53:59.243" v="73" actId="1076"/>
        <pc:sldMkLst>
          <pc:docMk/>
          <pc:sldMk cId="2210399659" sldId="1390"/>
        </pc:sldMkLst>
        <pc:picChg chg="mod">
          <ac:chgData name="Kumar, Mayur" userId="S::mkuma46@emory.edu::79d145e6-bd11-46a5-b5a4-7b853c56281a" providerId="AD" clId="Web-{FEC5B4F1-BF21-B73F-5F2C-B141CD44D255}" dt="2020-03-27T07:53:59.243" v="73" actId="1076"/>
          <ac:picMkLst>
            <pc:docMk/>
            <pc:sldMk cId="2210399659" sldId="1390"/>
            <ac:picMk id="4" creationId="{D3530A2D-F3B0-4FCB-8157-122EE6BD7BEA}"/>
          </ac:picMkLst>
        </pc:picChg>
      </pc:sldChg>
      <pc:sldChg chg="ord">
        <pc:chgData name="Kumar, Mayur" userId="S::mkuma46@emory.edu::79d145e6-bd11-46a5-b5a4-7b853c56281a" providerId="AD" clId="Web-{FEC5B4F1-BF21-B73F-5F2C-B141CD44D255}" dt="2020-03-27T05:10:24.388" v="4"/>
        <pc:sldMkLst>
          <pc:docMk/>
          <pc:sldMk cId="3729498316" sldId="1391"/>
        </pc:sldMkLst>
      </pc:sldChg>
      <pc:sldChg chg="modSp">
        <pc:chgData name="Kumar, Mayur" userId="S::mkuma46@emory.edu::79d145e6-bd11-46a5-b5a4-7b853c56281a" providerId="AD" clId="Web-{FEC5B4F1-BF21-B73F-5F2C-B141CD44D255}" dt="2020-03-27T05:12:34.389" v="25"/>
        <pc:sldMkLst>
          <pc:docMk/>
          <pc:sldMk cId="4015902524" sldId="1394"/>
        </pc:sldMkLst>
        <pc:graphicFrameChg chg="mod modGraphic">
          <ac:chgData name="Kumar, Mayur" userId="S::mkuma46@emory.edu::79d145e6-bd11-46a5-b5a4-7b853c56281a" providerId="AD" clId="Web-{FEC5B4F1-BF21-B73F-5F2C-B141CD44D255}" dt="2020-03-27T05:12:34.389" v="25"/>
          <ac:graphicFrameMkLst>
            <pc:docMk/>
            <pc:sldMk cId="4015902524" sldId="1394"/>
            <ac:graphicFrameMk id="10" creationId="{1D0A8622-F1EC-431F-89B6-B684D03FC884}"/>
          </ac:graphicFrameMkLst>
        </pc:graphicFrameChg>
      </pc:sldChg>
      <pc:sldChg chg="del">
        <pc:chgData name="Kumar, Mayur" userId="S::mkuma46@emory.edu::79d145e6-bd11-46a5-b5a4-7b853c56281a" providerId="AD" clId="Web-{FEC5B4F1-BF21-B73F-5F2C-B141CD44D255}" dt="2020-03-27T05:12:48.014" v="27"/>
        <pc:sldMkLst>
          <pc:docMk/>
          <pc:sldMk cId="3703368937" sldId="1398"/>
        </pc:sldMkLst>
      </pc:sldChg>
    </pc:docChg>
  </pc:docChgLst>
  <pc:docChgLst>
    <pc:chgData name="Sonawala, Anuraaj" userId="S::asonawa@emory.edu::a57e7e9d-c76d-466d-9329-541caa052d23" providerId="AD" clId="Web-{173BF765-6F63-4622-28AC-ABC60E59D79D}"/>
    <pc:docChg chg="addSld delSld modSld">
      <pc:chgData name="Sonawala, Anuraaj" userId="S::asonawa@emory.edu::a57e7e9d-c76d-466d-9329-541caa052d23" providerId="AD" clId="Web-{173BF765-6F63-4622-28AC-ABC60E59D79D}" dt="2020-03-27T06:41:23.041" v="160"/>
      <pc:docMkLst>
        <pc:docMk/>
      </pc:docMkLst>
      <pc:sldChg chg="addSp delSp modSp">
        <pc:chgData name="Sonawala, Anuraaj" userId="S::asonawa@emory.edu::a57e7e9d-c76d-466d-9329-541caa052d23" providerId="AD" clId="Web-{173BF765-6F63-4622-28AC-ABC60E59D79D}" dt="2020-03-27T06:23:17.358" v="156" actId="20577"/>
        <pc:sldMkLst>
          <pc:docMk/>
          <pc:sldMk cId="1694197599" sldId="263"/>
        </pc:sldMkLst>
        <pc:spChg chg="add mod">
          <ac:chgData name="Sonawala, Anuraaj" userId="S::asonawa@emory.edu::a57e7e9d-c76d-466d-9329-541caa052d23" providerId="AD" clId="Web-{173BF765-6F63-4622-28AC-ABC60E59D79D}" dt="2020-03-27T06:23:17.358" v="156" actId="20577"/>
          <ac:spMkLst>
            <pc:docMk/>
            <pc:sldMk cId="1694197599" sldId="263"/>
            <ac:spMk id="2" creationId="{72C6D583-CDE9-4D00-93C9-DD845B4905C0}"/>
          </ac:spMkLst>
        </pc:spChg>
        <pc:spChg chg="add del">
          <ac:chgData name="Sonawala, Anuraaj" userId="S::asonawa@emory.edu::a57e7e9d-c76d-466d-9329-541caa052d23" providerId="AD" clId="Web-{173BF765-6F63-4622-28AC-ABC60E59D79D}" dt="2020-03-27T06:23:08.170" v="122"/>
          <ac:spMkLst>
            <pc:docMk/>
            <pc:sldMk cId="1694197599" sldId="263"/>
            <ac:spMk id="3" creationId="{D46D474D-AD8C-4DA8-A64C-2FD4BF8429C0}"/>
          </ac:spMkLst>
        </pc:spChg>
        <pc:spChg chg="add del">
          <ac:chgData name="Sonawala, Anuraaj" userId="S::asonawa@emory.edu::a57e7e9d-c76d-466d-9329-541caa052d23" providerId="AD" clId="Web-{173BF765-6F63-4622-28AC-ABC60E59D79D}" dt="2020-03-27T06:23:06.608" v="121"/>
          <ac:spMkLst>
            <pc:docMk/>
            <pc:sldMk cId="1694197599" sldId="263"/>
            <ac:spMk id="4" creationId="{471A7E06-DB3F-4DA5-A828-F4E8B2658B26}"/>
          </ac:spMkLst>
        </pc:spChg>
      </pc:sldChg>
      <pc:sldChg chg="del">
        <pc:chgData name="Sonawala, Anuraaj" userId="S::asonawa@emory.edu::a57e7e9d-c76d-466d-9329-541caa052d23" providerId="AD" clId="Web-{173BF765-6F63-4622-28AC-ABC60E59D79D}" dt="2020-03-27T06:41:06.541" v="159"/>
        <pc:sldMkLst>
          <pc:docMk/>
          <pc:sldMk cId="1154996945" sldId="736"/>
        </pc:sldMkLst>
      </pc:sldChg>
      <pc:sldChg chg="modSp">
        <pc:chgData name="Sonawala, Anuraaj" userId="S::asonawa@emory.edu::a57e7e9d-c76d-466d-9329-541caa052d23" providerId="AD" clId="Web-{173BF765-6F63-4622-28AC-ABC60E59D79D}" dt="2020-03-27T06:04:05.701" v="4" actId="1076"/>
        <pc:sldMkLst>
          <pc:docMk/>
          <pc:sldMk cId="981148503" sldId="1384"/>
        </pc:sldMkLst>
        <pc:spChg chg="mod">
          <ac:chgData name="Sonawala, Anuraaj" userId="S::asonawa@emory.edu::a57e7e9d-c76d-466d-9329-541caa052d23" providerId="AD" clId="Web-{173BF765-6F63-4622-28AC-ABC60E59D79D}" dt="2020-03-27T06:04:05.701" v="4" actId="1076"/>
          <ac:spMkLst>
            <pc:docMk/>
            <pc:sldMk cId="981148503" sldId="1384"/>
            <ac:spMk id="2" creationId="{9A037B6A-F646-4E37-8B1C-B64898ACB489}"/>
          </ac:spMkLst>
        </pc:spChg>
      </pc:sldChg>
      <pc:sldChg chg="modSp">
        <pc:chgData name="Sonawala, Anuraaj" userId="S::asonawa@emory.edu::a57e7e9d-c76d-466d-9329-541caa052d23" providerId="AD" clId="Web-{173BF765-6F63-4622-28AC-ABC60E59D79D}" dt="2020-03-27T06:21:55.640" v="92" actId="20577"/>
        <pc:sldMkLst>
          <pc:docMk/>
          <pc:sldMk cId="3412912645" sldId="1388"/>
        </pc:sldMkLst>
        <pc:spChg chg="mod">
          <ac:chgData name="Sonawala, Anuraaj" userId="S::asonawa@emory.edu::a57e7e9d-c76d-466d-9329-541caa052d23" providerId="AD" clId="Web-{173BF765-6F63-4622-28AC-ABC60E59D79D}" dt="2020-03-27T06:21:55.640" v="92" actId="20577"/>
          <ac:spMkLst>
            <pc:docMk/>
            <pc:sldMk cId="3412912645" sldId="1388"/>
            <ac:spMk id="21" creationId="{1E02BF25-6C7E-421F-B71E-2227B1853E3E}"/>
          </ac:spMkLst>
        </pc:spChg>
      </pc:sldChg>
      <pc:sldChg chg="modSp">
        <pc:chgData name="Sonawala, Anuraaj" userId="S::asonawa@emory.edu::a57e7e9d-c76d-466d-9329-541caa052d23" providerId="AD" clId="Web-{173BF765-6F63-4622-28AC-ABC60E59D79D}" dt="2020-03-27T06:22:36.233" v="111" actId="20577"/>
        <pc:sldMkLst>
          <pc:docMk/>
          <pc:sldMk cId="2210399659" sldId="1390"/>
        </pc:sldMkLst>
        <pc:spChg chg="mod">
          <ac:chgData name="Sonawala, Anuraaj" userId="S::asonawa@emory.edu::a57e7e9d-c76d-466d-9329-541caa052d23" providerId="AD" clId="Web-{173BF765-6F63-4622-28AC-ABC60E59D79D}" dt="2020-03-27T06:22:36.233" v="111" actId="20577"/>
          <ac:spMkLst>
            <pc:docMk/>
            <pc:sldMk cId="2210399659" sldId="1390"/>
            <ac:spMk id="2" creationId="{7139947F-7258-4457-9C61-DC655021B643}"/>
          </ac:spMkLst>
        </pc:spChg>
      </pc:sldChg>
      <pc:sldChg chg="modSp">
        <pc:chgData name="Sonawala, Anuraaj" userId="S::asonawa@emory.edu::a57e7e9d-c76d-466d-9329-541caa052d23" providerId="AD" clId="Web-{173BF765-6F63-4622-28AC-ABC60E59D79D}" dt="2020-03-27T06:22:02.217" v="94" actId="20577"/>
        <pc:sldMkLst>
          <pc:docMk/>
          <pc:sldMk cId="3729498316" sldId="1391"/>
        </pc:sldMkLst>
        <pc:spChg chg="mod">
          <ac:chgData name="Sonawala, Anuraaj" userId="S::asonawa@emory.edu::a57e7e9d-c76d-466d-9329-541caa052d23" providerId="AD" clId="Web-{173BF765-6F63-4622-28AC-ABC60E59D79D}" dt="2020-03-27T06:22:02.217" v="94" actId="20577"/>
          <ac:spMkLst>
            <pc:docMk/>
            <pc:sldMk cId="3729498316" sldId="1391"/>
            <ac:spMk id="8" creationId="{DDC3DC72-2CEA-4EA7-B959-529F13D4D1EC}"/>
          </ac:spMkLst>
        </pc:spChg>
      </pc:sldChg>
      <pc:sldChg chg="modSp">
        <pc:chgData name="Sonawala, Anuraaj" userId="S::asonawa@emory.edu::a57e7e9d-c76d-466d-9329-541caa052d23" providerId="AD" clId="Web-{173BF765-6F63-4622-28AC-ABC60E59D79D}" dt="2020-03-27T06:22:43.295" v="116" actId="20577"/>
        <pc:sldMkLst>
          <pc:docMk/>
          <pc:sldMk cId="4015902524" sldId="1394"/>
        </pc:sldMkLst>
        <pc:spChg chg="mod">
          <ac:chgData name="Sonawala, Anuraaj" userId="S::asonawa@emory.edu::a57e7e9d-c76d-466d-9329-541caa052d23" providerId="AD" clId="Web-{173BF765-6F63-4622-28AC-ABC60E59D79D}" dt="2020-03-27T06:22:43.295" v="116" actId="20577"/>
          <ac:spMkLst>
            <pc:docMk/>
            <pc:sldMk cId="4015902524" sldId="1394"/>
            <ac:spMk id="8" creationId="{29E1D5DF-1C0C-4288-8303-C9E66ED0E9D6}"/>
          </ac:spMkLst>
        </pc:spChg>
      </pc:sldChg>
      <pc:sldChg chg="modSp">
        <pc:chgData name="Sonawala, Anuraaj" userId="S::asonawa@emory.edu::a57e7e9d-c76d-466d-9329-541caa052d23" providerId="AD" clId="Web-{173BF765-6F63-4622-28AC-ABC60E59D79D}" dt="2020-03-27T06:02:17.324" v="3" actId="1076"/>
        <pc:sldMkLst>
          <pc:docMk/>
          <pc:sldMk cId="4122815667" sldId="1396"/>
        </pc:sldMkLst>
        <pc:spChg chg="mod">
          <ac:chgData name="Sonawala, Anuraaj" userId="S::asonawa@emory.edu::a57e7e9d-c76d-466d-9329-541caa052d23" providerId="AD" clId="Web-{173BF765-6F63-4622-28AC-ABC60E59D79D}" dt="2020-03-27T06:02:04.965" v="0" actId="1076"/>
          <ac:spMkLst>
            <pc:docMk/>
            <pc:sldMk cId="4122815667" sldId="1396"/>
            <ac:spMk id="2" creationId="{B9A5CCB3-BBC0-4BCC-A019-3BB96943AA92}"/>
          </ac:spMkLst>
        </pc:spChg>
        <pc:graphicFrameChg chg="mod">
          <ac:chgData name="Sonawala, Anuraaj" userId="S::asonawa@emory.edu::a57e7e9d-c76d-466d-9329-541caa052d23" providerId="AD" clId="Web-{173BF765-6F63-4622-28AC-ABC60E59D79D}" dt="2020-03-27T06:02:17.324" v="3" actId="1076"/>
          <ac:graphicFrameMkLst>
            <pc:docMk/>
            <pc:sldMk cId="4122815667" sldId="1396"/>
            <ac:graphicFrameMk id="3" creationId="{06FAF62F-242B-4B9D-A40F-B5AF9E38FA41}"/>
          </ac:graphicFrameMkLst>
        </pc:graphicFrameChg>
      </pc:sldChg>
      <pc:sldChg chg="new">
        <pc:chgData name="Sonawala, Anuraaj" userId="S::asonawa@emory.edu::a57e7e9d-c76d-466d-9329-541caa052d23" providerId="AD" clId="Web-{173BF765-6F63-4622-28AC-ABC60E59D79D}" dt="2020-03-27T06:41:23.041" v="160"/>
        <pc:sldMkLst>
          <pc:docMk/>
          <pc:sldMk cId="3809288718" sldId="1398"/>
        </pc:sldMkLst>
      </pc:sldChg>
    </pc:docChg>
  </pc:docChgLst>
  <pc:docChgLst>
    <pc:chgData name="Mayur Kumar" userId="79d145e6-bd11-46a5-b5a4-7b853c56281a" providerId="ADAL" clId="{260225F6-224F-4253-8D31-FE4F4C1CB7F3}"/>
    <pc:docChg chg="undo custSel mod addSld delSld modSld sldOrd">
      <pc:chgData name="Mayur Kumar" userId="79d145e6-bd11-46a5-b5a4-7b853c56281a" providerId="ADAL" clId="{260225F6-224F-4253-8D31-FE4F4C1CB7F3}" dt="2020-03-27T07:53:16.256" v="2508" actId="1076"/>
      <pc:docMkLst>
        <pc:docMk/>
      </pc:docMkLst>
      <pc:sldChg chg="addSp delSp modSp mod ord">
        <pc:chgData name="Mayur Kumar" userId="79d145e6-bd11-46a5-b5a4-7b853c56281a" providerId="ADAL" clId="{260225F6-224F-4253-8D31-FE4F4C1CB7F3}" dt="2020-03-27T06:47:27.323" v="2412" actId="478"/>
        <pc:sldMkLst>
          <pc:docMk/>
          <pc:sldMk cId="1694197599" sldId="263"/>
        </pc:sldMkLst>
        <pc:spChg chg="del">
          <ac:chgData name="Mayur Kumar" userId="79d145e6-bd11-46a5-b5a4-7b853c56281a" providerId="ADAL" clId="{260225F6-224F-4253-8D31-FE4F4C1CB7F3}" dt="2020-03-27T06:47:27.323" v="2412" actId="478"/>
          <ac:spMkLst>
            <pc:docMk/>
            <pc:sldMk cId="1694197599" sldId="263"/>
            <ac:spMk id="2" creationId="{72C6D583-CDE9-4D00-93C9-DD845B4905C0}"/>
          </ac:spMkLst>
        </pc:spChg>
        <pc:spChg chg="mod">
          <ac:chgData name="Mayur Kumar" userId="79d145e6-bd11-46a5-b5a4-7b853c56281a" providerId="ADAL" clId="{260225F6-224F-4253-8D31-FE4F4C1CB7F3}" dt="2020-03-27T04:34:33.675" v="1977" actId="20577"/>
          <ac:spMkLst>
            <pc:docMk/>
            <pc:sldMk cId="1694197599" sldId="263"/>
            <ac:spMk id="7" creationId="{76550115-3FD3-499F-9ACF-CE90B8CE5159}"/>
          </ac:spMkLst>
        </pc:spChg>
        <pc:spChg chg="mod">
          <ac:chgData name="Mayur Kumar" userId="79d145e6-bd11-46a5-b5a4-7b853c56281a" providerId="ADAL" clId="{260225F6-224F-4253-8D31-FE4F4C1CB7F3}" dt="2020-03-27T04:34:38.859" v="1978" actId="1076"/>
          <ac:spMkLst>
            <pc:docMk/>
            <pc:sldMk cId="1694197599" sldId="263"/>
            <ac:spMk id="8" creationId="{353D8999-1CA0-4D32-89DB-1F0594DC61E6}"/>
          </ac:spMkLst>
        </pc:spChg>
        <pc:spChg chg="mod">
          <ac:chgData name="Mayur Kumar" userId="79d145e6-bd11-46a5-b5a4-7b853c56281a" providerId="ADAL" clId="{260225F6-224F-4253-8D31-FE4F4C1CB7F3}" dt="2020-03-27T04:34:41.435" v="1979" actId="1076"/>
          <ac:spMkLst>
            <pc:docMk/>
            <pc:sldMk cId="1694197599" sldId="263"/>
            <ac:spMk id="9" creationId="{DF9B9D07-609D-4679-A6D2-94713DDC081B}"/>
          </ac:spMkLst>
        </pc:spChg>
        <pc:spChg chg="mod">
          <ac:chgData name="Mayur Kumar" userId="79d145e6-bd11-46a5-b5a4-7b853c56281a" providerId="ADAL" clId="{260225F6-224F-4253-8D31-FE4F4C1CB7F3}" dt="2020-03-27T04:34:44.507" v="1980" actId="1076"/>
          <ac:spMkLst>
            <pc:docMk/>
            <pc:sldMk cId="1694197599" sldId="263"/>
            <ac:spMk id="10" creationId="{38950AE9-0434-4FD4-A78D-6E5562BAE5B0}"/>
          </ac:spMkLst>
        </pc:spChg>
        <pc:spChg chg="add del">
          <ac:chgData name="Mayur Kumar" userId="79d145e6-bd11-46a5-b5a4-7b853c56281a" providerId="ADAL" clId="{260225F6-224F-4253-8D31-FE4F4C1CB7F3}" dt="2020-03-27T04:38:59.270" v="2014" actId="478"/>
          <ac:spMkLst>
            <pc:docMk/>
            <pc:sldMk cId="1694197599" sldId="263"/>
            <ac:spMk id="11" creationId="{175ED72D-B032-4BFA-9C5E-84BF2C318300}"/>
          </ac:spMkLst>
        </pc:spChg>
        <pc:spChg chg="add del">
          <ac:chgData name="Mayur Kumar" userId="79d145e6-bd11-46a5-b5a4-7b853c56281a" providerId="ADAL" clId="{260225F6-224F-4253-8D31-FE4F4C1CB7F3}" dt="2020-03-27T04:38:59.270" v="2014" actId="478"/>
          <ac:spMkLst>
            <pc:docMk/>
            <pc:sldMk cId="1694197599" sldId="263"/>
            <ac:spMk id="12" creationId="{F5D5DA8B-8CEB-41AB-8EE7-072A4E4844AF}"/>
          </ac:spMkLst>
        </pc:spChg>
        <pc:spChg chg="mod">
          <ac:chgData name="Mayur Kumar" userId="79d145e6-bd11-46a5-b5a4-7b853c56281a" providerId="ADAL" clId="{260225F6-224F-4253-8D31-FE4F4C1CB7F3}" dt="2020-03-27T04:35:00.025" v="1982" actId="1076"/>
          <ac:spMkLst>
            <pc:docMk/>
            <pc:sldMk cId="1694197599" sldId="263"/>
            <ac:spMk id="13" creationId="{0AE3A188-9FE2-47EA-B26B-FBC662C23ECF}"/>
          </ac:spMkLst>
        </pc:spChg>
        <pc:spChg chg="mod">
          <ac:chgData name="Mayur Kumar" userId="79d145e6-bd11-46a5-b5a4-7b853c56281a" providerId="ADAL" clId="{260225F6-224F-4253-8D31-FE4F4C1CB7F3}" dt="2020-03-27T04:34:51.050" v="1981" actId="1076"/>
          <ac:spMkLst>
            <pc:docMk/>
            <pc:sldMk cId="1694197599" sldId="263"/>
            <ac:spMk id="14" creationId="{3997E1A2-3C57-4113-8586-86329B47EB31}"/>
          </ac:spMkLst>
        </pc:spChg>
        <pc:spChg chg="add del">
          <ac:chgData name="Mayur Kumar" userId="79d145e6-bd11-46a5-b5a4-7b853c56281a" providerId="ADAL" clId="{260225F6-224F-4253-8D31-FE4F4C1CB7F3}" dt="2020-03-27T04:38:50.490" v="2013" actId="478"/>
          <ac:spMkLst>
            <pc:docMk/>
            <pc:sldMk cId="1694197599" sldId="263"/>
            <ac:spMk id="15" creationId="{12364278-35E3-4E56-92DD-56A892030000}"/>
          </ac:spMkLst>
        </pc:spChg>
        <pc:spChg chg="add del">
          <ac:chgData name="Mayur Kumar" userId="79d145e6-bd11-46a5-b5a4-7b853c56281a" providerId="ADAL" clId="{260225F6-224F-4253-8D31-FE4F4C1CB7F3}" dt="2020-03-27T04:38:50.490" v="2013" actId="478"/>
          <ac:spMkLst>
            <pc:docMk/>
            <pc:sldMk cId="1694197599" sldId="263"/>
            <ac:spMk id="16" creationId="{373D8C29-0015-4417-A6F8-75CA8E9A4A18}"/>
          </ac:spMkLst>
        </pc:spChg>
        <pc:spChg chg="add del">
          <ac:chgData name="Mayur Kumar" userId="79d145e6-bd11-46a5-b5a4-7b853c56281a" providerId="ADAL" clId="{260225F6-224F-4253-8D31-FE4F4C1CB7F3}" dt="2020-03-27T04:38:50.490" v="2013" actId="478"/>
          <ac:spMkLst>
            <pc:docMk/>
            <pc:sldMk cId="1694197599" sldId="263"/>
            <ac:spMk id="17" creationId="{98773A7E-8209-40F7-B023-A6946A11E9DD}"/>
          </ac:spMkLst>
        </pc:spChg>
        <pc:spChg chg="add del mod">
          <ac:chgData name="Mayur Kumar" userId="79d145e6-bd11-46a5-b5a4-7b853c56281a" providerId="ADAL" clId="{260225F6-224F-4253-8D31-FE4F4C1CB7F3}" dt="2020-03-27T04:38:50.490" v="2013" actId="478"/>
          <ac:spMkLst>
            <pc:docMk/>
            <pc:sldMk cId="1694197599" sldId="263"/>
            <ac:spMk id="18" creationId="{501653A2-4944-4AB8-808F-383C2BF014AE}"/>
          </ac:spMkLst>
        </pc:spChg>
        <pc:spChg chg="mod">
          <ac:chgData name="Mayur Kumar" userId="79d145e6-bd11-46a5-b5a4-7b853c56281a" providerId="ADAL" clId="{260225F6-224F-4253-8D31-FE4F4C1CB7F3}" dt="2020-03-27T04:35:04.876" v="1983" actId="1076"/>
          <ac:spMkLst>
            <pc:docMk/>
            <pc:sldMk cId="1694197599" sldId="263"/>
            <ac:spMk id="19" creationId="{4F715418-3B7B-43F2-9280-3B3B73B391A1}"/>
          </ac:spMkLst>
        </pc:spChg>
        <pc:spChg chg="del">
          <ac:chgData name="Mayur Kumar" userId="79d145e6-bd11-46a5-b5a4-7b853c56281a" providerId="ADAL" clId="{260225F6-224F-4253-8D31-FE4F4C1CB7F3}" dt="2020-03-27T04:38:59.270" v="2014" actId="478"/>
          <ac:spMkLst>
            <pc:docMk/>
            <pc:sldMk cId="1694197599" sldId="263"/>
            <ac:spMk id="20" creationId="{883CDF90-B16F-4905-B553-8D1A781D6AFC}"/>
          </ac:spMkLst>
        </pc:spChg>
        <pc:spChg chg="del">
          <ac:chgData name="Mayur Kumar" userId="79d145e6-bd11-46a5-b5a4-7b853c56281a" providerId="ADAL" clId="{260225F6-224F-4253-8D31-FE4F4C1CB7F3}" dt="2020-03-27T04:38:59.270" v="2014" actId="478"/>
          <ac:spMkLst>
            <pc:docMk/>
            <pc:sldMk cId="1694197599" sldId="263"/>
            <ac:spMk id="21" creationId="{CE3857C1-4112-4F38-ADC4-F78D3EDA62E5}"/>
          </ac:spMkLst>
        </pc:spChg>
        <pc:spChg chg="mod">
          <ac:chgData name="Mayur Kumar" userId="79d145e6-bd11-46a5-b5a4-7b853c56281a" providerId="ADAL" clId="{260225F6-224F-4253-8D31-FE4F4C1CB7F3}" dt="2020-03-27T04:36:32.170" v="1994" actId="1076"/>
          <ac:spMkLst>
            <pc:docMk/>
            <pc:sldMk cId="1694197599" sldId="263"/>
            <ac:spMk id="22" creationId="{8D3B59C4-F0A5-44F3-88F7-2B20E014D3D1}"/>
          </ac:spMkLst>
        </pc:spChg>
        <pc:spChg chg="mod">
          <ac:chgData name="Mayur Kumar" userId="79d145e6-bd11-46a5-b5a4-7b853c56281a" providerId="ADAL" clId="{260225F6-224F-4253-8D31-FE4F4C1CB7F3}" dt="2020-03-27T04:36:25.818" v="1993" actId="1076"/>
          <ac:spMkLst>
            <pc:docMk/>
            <pc:sldMk cId="1694197599" sldId="263"/>
            <ac:spMk id="23" creationId="{AF8F977F-4CFC-48D1-8B0D-A87AC20BDDD6}"/>
          </ac:spMkLst>
        </pc:spChg>
        <pc:spChg chg="mod">
          <ac:chgData name="Mayur Kumar" userId="79d145e6-bd11-46a5-b5a4-7b853c56281a" providerId="ADAL" clId="{260225F6-224F-4253-8D31-FE4F4C1CB7F3}" dt="2020-03-27T04:36:21.890" v="1992" actId="1076"/>
          <ac:spMkLst>
            <pc:docMk/>
            <pc:sldMk cId="1694197599" sldId="263"/>
            <ac:spMk id="24" creationId="{E01B74E1-A590-4C98-9B74-F54079A0ED36}"/>
          </ac:spMkLst>
        </pc:spChg>
        <pc:spChg chg="del">
          <ac:chgData name="Mayur Kumar" userId="79d145e6-bd11-46a5-b5a4-7b853c56281a" providerId="ADAL" clId="{260225F6-224F-4253-8D31-FE4F4C1CB7F3}" dt="2020-03-27T04:38:59.270" v="2014" actId="478"/>
          <ac:spMkLst>
            <pc:docMk/>
            <pc:sldMk cId="1694197599" sldId="263"/>
            <ac:spMk id="25" creationId="{130BF679-69C6-4E34-AB41-58170ABF18C8}"/>
          </ac:spMkLst>
        </pc:spChg>
        <pc:spChg chg="del">
          <ac:chgData name="Mayur Kumar" userId="79d145e6-bd11-46a5-b5a4-7b853c56281a" providerId="ADAL" clId="{260225F6-224F-4253-8D31-FE4F4C1CB7F3}" dt="2020-03-27T04:38:50.490" v="2013" actId="478"/>
          <ac:spMkLst>
            <pc:docMk/>
            <pc:sldMk cId="1694197599" sldId="263"/>
            <ac:spMk id="26" creationId="{A7AD14C1-E34C-4C4E-AFA1-CC07834A75D7}"/>
          </ac:spMkLst>
        </pc:spChg>
        <pc:spChg chg="del">
          <ac:chgData name="Mayur Kumar" userId="79d145e6-bd11-46a5-b5a4-7b853c56281a" providerId="ADAL" clId="{260225F6-224F-4253-8D31-FE4F4C1CB7F3}" dt="2020-03-27T04:38:59.270" v="2014" actId="478"/>
          <ac:spMkLst>
            <pc:docMk/>
            <pc:sldMk cId="1694197599" sldId="263"/>
            <ac:spMk id="27" creationId="{3E8728BB-B84A-4D90-9C55-642CA533F831}"/>
          </ac:spMkLst>
        </pc:spChg>
        <pc:spChg chg="del">
          <ac:chgData name="Mayur Kumar" userId="79d145e6-bd11-46a5-b5a4-7b853c56281a" providerId="ADAL" clId="{260225F6-224F-4253-8D31-FE4F4C1CB7F3}" dt="2020-03-27T04:38:50.490" v="2013" actId="478"/>
          <ac:spMkLst>
            <pc:docMk/>
            <pc:sldMk cId="1694197599" sldId="263"/>
            <ac:spMk id="28" creationId="{8541D543-A7AA-4AE4-B0A0-607ED2D610B0}"/>
          </ac:spMkLst>
        </pc:spChg>
        <pc:spChg chg="del">
          <ac:chgData name="Mayur Kumar" userId="79d145e6-bd11-46a5-b5a4-7b853c56281a" providerId="ADAL" clId="{260225F6-224F-4253-8D31-FE4F4C1CB7F3}" dt="2020-03-27T04:38:59.270" v="2014" actId="478"/>
          <ac:spMkLst>
            <pc:docMk/>
            <pc:sldMk cId="1694197599" sldId="263"/>
            <ac:spMk id="29" creationId="{2A71EA77-F2B1-41C7-B898-890E59B4E500}"/>
          </ac:spMkLst>
        </pc:spChg>
        <pc:spChg chg="del">
          <ac:chgData name="Mayur Kumar" userId="79d145e6-bd11-46a5-b5a4-7b853c56281a" providerId="ADAL" clId="{260225F6-224F-4253-8D31-FE4F4C1CB7F3}" dt="2020-03-27T04:38:59.270" v="2014" actId="478"/>
          <ac:spMkLst>
            <pc:docMk/>
            <pc:sldMk cId="1694197599" sldId="263"/>
            <ac:spMk id="30" creationId="{5ADC5C69-996E-40B4-94C1-D409D1E345F5}"/>
          </ac:spMkLst>
        </pc:spChg>
        <pc:spChg chg="del">
          <ac:chgData name="Mayur Kumar" userId="79d145e6-bd11-46a5-b5a4-7b853c56281a" providerId="ADAL" clId="{260225F6-224F-4253-8D31-FE4F4C1CB7F3}" dt="2020-03-27T04:35:43.820" v="1986" actId="478"/>
          <ac:spMkLst>
            <pc:docMk/>
            <pc:sldMk cId="1694197599" sldId="263"/>
            <ac:spMk id="31" creationId="{5541792E-9E85-464C-B301-79F3F9B2DC67}"/>
          </ac:spMkLst>
        </pc:spChg>
        <pc:spChg chg="del">
          <ac:chgData name="Mayur Kumar" userId="79d145e6-bd11-46a5-b5a4-7b853c56281a" providerId="ADAL" clId="{260225F6-224F-4253-8D31-FE4F4C1CB7F3}" dt="2020-03-27T04:35:42.450" v="1985" actId="478"/>
          <ac:spMkLst>
            <pc:docMk/>
            <pc:sldMk cId="1694197599" sldId="263"/>
            <ac:spMk id="32" creationId="{88FAEF68-8615-4667-85C0-80C9CED8DD1C}"/>
          </ac:spMkLst>
        </pc:spChg>
        <pc:spChg chg="del">
          <ac:chgData name="Mayur Kumar" userId="79d145e6-bd11-46a5-b5a4-7b853c56281a" providerId="ADAL" clId="{260225F6-224F-4253-8D31-FE4F4C1CB7F3}" dt="2020-03-27T04:38:59.270" v="2014" actId="478"/>
          <ac:spMkLst>
            <pc:docMk/>
            <pc:sldMk cId="1694197599" sldId="263"/>
            <ac:spMk id="33" creationId="{DD547BDC-B853-4687-B605-35392BF6F94F}"/>
          </ac:spMkLst>
        </pc:spChg>
        <pc:spChg chg="del">
          <ac:chgData name="Mayur Kumar" userId="79d145e6-bd11-46a5-b5a4-7b853c56281a" providerId="ADAL" clId="{260225F6-224F-4253-8D31-FE4F4C1CB7F3}" dt="2020-03-27T04:38:50.490" v="2013" actId="478"/>
          <ac:spMkLst>
            <pc:docMk/>
            <pc:sldMk cId="1694197599" sldId="263"/>
            <ac:spMk id="34" creationId="{07C58B53-62CA-443E-8DE3-926702866945}"/>
          </ac:spMkLst>
        </pc:spChg>
        <pc:spChg chg="del">
          <ac:chgData name="Mayur Kumar" userId="79d145e6-bd11-46a5-b5a4-7b853c56281a" providerId="ADAL" clId="{260225F6-224F-4253-8D31-FE4F4C1CB7F3}" dt="2020-03-27T04:38:59.270" v="2014" actId="478"/>
          <ac:spMkLst>
            <pc:docMk/>
            <pc:sldMk cId="1694197599" sldId="263"/>
            <ac:spMk id="35" creationId="{A1912924-A411-4B96-8D9A-E283F8BE85D6}"/>
          </ac:spMkLst>
        </pc:spChg>
        <pc:spChg chg="del">
          <ac:chgData name="Mayur Kumar" userId="79d145e6-bd11-46a5-b5a4-7b853c56281a" providerId="ADAL" clId="{260225F6-224F-4253-8D31-FE4F4C1CB7F3}" dt="2020-03-27T04:38:50.490" v="2013" actId="478"/>
          <ac:spMkLst>
            <pc:docMk/>
            <pc:sldMk cId="1694197599" sldId="263"/>
            <ac:spMk id="36" creationId="{EDFBD7E2-1605-456C-B8E2-07AA0C0D58DE}"/>
          </ac:spMkLst>
        </pc:spChg>
        <pc:spChg chg="del mod">
          <ac:chgData name="Mayur Kumar" userId="79d145e6-bd11-46a5-b5a4-7b853c56281a" providerId="ADAL" clId="{260225F6-224F-4253-8D31-FE4F4C1CB7F3}" dt="2020-03-27T04:35:47.641" v="1988" actId="478"/>
          <ac:spMkLst>
            <pc:docMk/>
            <pc:sldMk cId="1694197599" sldId="263"/>
            <ac:spMk id="37" creationId="{50856496-A97C-4EE1-9D93-B89B3023023C}"/>
          </ac:spMkLst>
        </pc:spChg>
        <pc:spChg chg="add del">
          <ac:chgData name="Mayur Kumar" userId="79d145e6-bd11-46a5-b5a4-7b853c56281a" providerId="ADAL" clId="{260225F6-224F-4253-8D31-FE4F4C1CB7F3}" dt="2020-03-27T04:38:50.490" v="2013" actId="478"/>
          <ac:spMkLst>
            <pc:docMk/>
            <pc:sldMk cId="1694197599" sldId="263"/>
            <ac:spMk id="39" creationId="{1458B5F9-E236-4D52-A9E1-968FC9AFBCA6}"/>
          </ac:spMkLst>
        </pc:spChg>
        <pc:spChg chg="add mod">
          <ac:chgData name="Mayur Kumar" userId="79d145e6-bd11-46a5-b5a4-7b853c56281a" providerId="ADAL" clId="{260225F6-224F-4253-8D31-FE4F4C1CB7F3}" dt="2020-03-27T04:35:35.980" v="1984" actId="571"/>
          <ac:spMkLst>
            <pc:docMk/>
            <pc:sldMk cId="1694197599" sldId="263"/>
            <ac:spMk id="40" creationId="{8FCBF8C0-CABD-491F-AE4C-435A6D112C64}"/>
          </ac:spMkLst>
        </pc:spChg>
        <pc:spChg chg="add mod">
          <ac:chgData name="Mayur Kumar" userId="79d145e6-bd11-46a5-b5a4-7b853c56281a" providerId="ADAL" clId="{260225F6-224F-4253-8D31-FE4F4C1CB7F3}" dt="2020-03-27T04:35:35.980" v="1984" actId="571"/>
          <ac:spMkLst>
            <pc:docMk/>
            <pc:sldMk cId="1694197599" sldId="263"/>
            <ac:spMk id="41" creationId="{414678F5-3309-4EB9-AFB6-23C219948DB7}"/>
          </ac:spMkLst>
        </pc:spChg>
        <pc:spChg chg="add mod">
          <ac:chgData name="Mayur Kumar" userId="79d145e6-bd11-46a5-b5a4-7b853c56281a" providerId="ADAL" clId="{260225F6-224F-4253-8D31-FE4F4C1CB7F3}" dt="2020-03-27T04:35:35.980" v="1984" actId="571"/>
          <ac:spMkLst>
            <pc:docMk/>
            <pc:sldMk cId="1694197599" sldId="263"/>
            <ac:spMk id="42" creationId="{FA068399-DA39-4F50-B04A-7C146034F9A4}"/>
          </ac:spMkLst>
        </pc:spChg>
        <pc:spChg chg="add mod">
          <ac:chgData name="Mayur Kumar" userId="79d145e6-bd11-46a5-b5a4-7b853c56281a" providerId="ADAL" clId="{260225F6-224F-4253-8D31-FE4F4C1CB7F3}" dt="2020-03-27T04:36:01.917" v="1989" actId="571"/>
          <ac:spMkLst>
            <pc:docMk/>
            <pc:sldMk cId="1694197599" sldId="263"/>
            <ac:spMk id="43" creationId="{7F1A2385-209C-4ABF-84D3-5772F160F375}"/>
          </ac:spMkLst>
        </pc:spChg>
        <pc:spChg chg="add mod">
          <ac:chgData name="Mayur Kumar" userId="79d145e6-bd11-46a5-b5a4-7b853c56281a" providerId="ADAL" clId="{260225F6-224F-4253-8D31-FE4F4C1CB7F3}" dt="2020-03-27T04:39:34.698" v="2023" actId="1076"/>
          <ac:spMkLst>
            <pc:docMk/>
            <pc:sldMk cId="1694197599" sldId="263"/>
            <ac:spMk id="44" creationId="{46E34CC4-9C9B-40A8-B446-44EA875D863A}"/>
          </ac:spMkLst>
        </pc:spChg>
        <pc:spChg chg="add mod">
          <ac:chgData name="Mayur Kumar" userId="79d145e6-bd11-46a5-b5a4-7b853c56281a" providerId="ADAL" clId="{260225F6-224F-4253-8D31-FE4F4C1CB7F3}" dt="2020-03-27T04:42:22.824" v="2030" actId="14100"/>
          <ac:spMkLst>
            <pc:docMk/>
            <pc:sldMk cId="1694197599" sldId="263"/>
            <ac:spMk id="45" creationId="{F0D924A3-8485-483F-8E8F-5C2EA9C12845}"/>
          </ac:spMkLst>
        </pc:spChg>
        <pc:spChg chg="add mod">
          <ac:chgData name="Mayur Kumar" userId="79d145e6-bd11-46a5-b5a4-7b853c56281a" providerId="ADAL" clId="{260225F6-224F-4253-8D31-FE4F4C1CB7F3}" dt="2020-03-27T04:37:54.938" v="2007" actId="1076"/>
          <ac:spMkLst>
            <pc:docMk/>
            <pc:sldMk cId="1694197599" sldId="263"/>
            <ac:spMk id="46" creationId="{686B1F09-86EF-4C40-A033-5AE10B776975}"/>
          </ac:spMkLst>
        </pc:spChg>
        <pc:spChg chg="add mod">
          <ac:chgData name="Mayur Kumar" userId="79d145e6-bd11-46a5-b5a4-7b853c56281a" providerId="ADAL" clId="{260225F6-224F-4253-8D31-FE4F4C1CB7F3}" dt="2020-03-27T04:39:14.867" v="2018" actId="1076"/>
          <ac:spMkLst>
            <pc:docMk/>
            <pc:sldMk cId="1694197599" sldId="263"/>
            <ac:spMk id="47" creationId="{E437BD68-605A-4E0E-9110-938E5B1BC96B}"/>
          </ac:spMkLst>
        </pc:spChg>
        <pc:spChg chg="add mod">
          <ac:chgData name="Mayur Kumar" userId="79d145e6-bd11-46a5-b5a4-7b853c56281a" providerId="ADAL" clId="{260225F6-224F-4253-8D31-FE4F4C1CB7F3}" dt="2020-03-27T04:42:52.653" v="2035" actId="14100"/>
          <ac:spMkLst>
            <pc:docMk/>
            <pc:sldMk cId="1694197599" sldId="263"/>
            <ac:spMk id="48" creationId="{4E3AF637-74AE-425F-90C5-7E9448B0981C}"/>
          </ac:spMkLst>
        </pc:spChg>
        <pc:spChg chg="add mod">
          <ac:chgData name="Mayur Kumar" userId="79d145e6-bd11-46a5-b5a4-7b853c56281a" providerId="ADAL" clId="{260225F6-224F-4253-8D31-FE4F4C1CB7F3}" dt="2020-03-27T04:36:57.461" v="1998" actId="1076"/>
          <ac:spMkLst>
            <pc:docMk/>
            <pc:sldMk cId="1694197599" sldId="263"/>
            <ac:spMk id="49" creationId="{878BF2F8-79D0-42B4-8C97-40EEF5DD985A}"/>
          </ac:spMkLst>
        </pc:spChg>
        <pc:spChg chg="add mod">
          <ac:chgData name="Mayur Kumar" userId="79d145e6-bd11-46a5-b5a4-7b853c56281a" providerId="ADAL" clId="{260225F6-224F-4253-8D31-FE4F4C1CB7F3}" dt="2020-03-27T04:36:45.294" v="1995" actId="571"/>
          <ac:spMkLst>
            <pc:docMk/>
            <pc:sldMk cId="1694197599" sldId="263"/>
            <ac:spMk id="50" creationId="{ED541980-C7F5-4B27-94D0-CDB78FB00625}"/>
          </ac:spMkLst>
        </pc:spChg>
        <pc:spChg chg="add mod">
          <ac:chgData name="Mayur Kumar" userId="79d145e6-bd11-46a5-b5a4-7b853c56281a" providerId="ADAL" clId="{260225F6-224F-4253-8D31-FE4F4C1CB7F3}" dt="2020-03-27T04:36:45.294" v="1995" actId="571"/>
          <ac:spMkLst>
            <pc:docMk/>
            <pc:sldMk cId="1694197599" sldId="263"/>
            <ac:spMk id="51" creationId="{A4983256-5603-4ACA-978F-5EC0369EB082}"/>
          </ac:spMkLst>
        </pc:spChg>
        <pc:spChg chg="add mod">
          <ac:chgData name="Mayur Kumar" userId="79d145e6-bd11-46a5-b5a4-7b853c56281a" providerId="ADAL" clId="{260225F6-224F-4253-8D31-FE4F4C1CB7F3}" dt="2020-03-27T04:42:39.718" v="2033" actId="14100"/>
          <ac:spMkLst>
            <pc:docMk/>
            <pc:sldMk cId="1694197599" sldId="263"/>
            <ac:spMk id="52" creationId="{A14052F1-3445-4001-B34B-CBBDCA1FAEA9}"/>
          </ac:spMkLst>
        </pc:spChg>
        <pc:spChg chg="add mod">
          <ac:chgData name="Mayur Kumar" userId="79d145e6-bd11-46a5-b5a4-7b853c56281a" providerId="ADAL" clId="{260225F6-224F-4253-8D31-FE4F4C1CB7F3}" dt="2020-03-27T04:39:22.543" v="2020" actId="1076"/>
          <ac:spMkLst>
            <pc:docMk/>
            <pc:sldMk cId="1694197599" sldId="263"/>
            <ac:spMk id="53" creationId="{35FD3592-BFDC-432A-B483-17A2B62A7185}"/>
          </ac:spMkLst>
        </pc:spChg>
        <pc:spChg chg="add mod">
          <ac:chgData name="Mayur Kumar" userId="79d145e6-bd11-46a5-b5a4-7b853c56281a" providerId="ADAL" clId="{260225F6-224F-4253-8D31-FE4F4C1CB7F3}" dt="2020-03-27T04:42:47.634" v="2034" actId="14100"/>
          <ac:spMkLst>
            <pc:docMk/>
            <pc:sldMk cId="1694197599" sldId="263"/>
            <ac:spMk id="54" creationId="{97F68F6A-DCA0-4D34-85F8-10771E1B408E}"/>
          </ac:spMkLst>
        </pc:spChg>
        <pc:spChg chg="add mod">
          <ac:chgData name="Mayur Kumar" userId="79d145e6-bd11-46a5-b5a4-7b853c56281a" providerId="ADAL" clId="{260225F6-224F-4253-8D31-FE4F4C1CB7F3}" dt="2020-03-27T04:38:09.891" v="2010" actId="1076"/>
          <ac:spMkLst>
            <pc:docMk/>
            <pc:sldMk cId="1694197599" sldId="263"/>
            <ac:spMk id="55" creationId="{388C5A70-413B-4650-A617-4A7E33A25C61}"/>
          </ac:spMkLst>
        </pc:spChg>
        <pc:spChg chg="add mod">
          <ac:chgData name="Mayur Kumar" userId="79d145e6-bd11-46a5-b5a4-7b853c56281a" providerId="ADAL" clId="{260225F6-224F-4253-8D31-FE4F4C1CB7F3}" dt="2020-03-27T04:37:10.460" v="1999" actId="571"/>
          <ac:spMkLst>
            <pc:docMk/>
            <pc:sldMk cId="1694197599" sldId="263"/>
            <ac:spMk id="56" creationId="{592BFFCB-0852-45DD-8DD8-6E17CAF9F246}"/>
          </ac:spMkLst>
        </pc:spChg>
        <pc:spChg chg="add mod">
          <ac:chgData name="Mayur Kumar" userId="79d145e6-bd11-46a5-b5a4-7b853c56281a" providerId="ADAL" clId="{260225F6-224F-4253-8D31-FE4F4C1CB7F3}" dt="2020-03-27T04:39:41.729" v="2025" actId="1076"/>
          <ac:spMkLst>
            <pc:docMk/>
            <pc:sldMk cId="1694197599" sldId="263"/>
            <ac:spMk id="57" creationId="{D7F1CF67-DEB4-4C11-A9E7-F7BC0CCA8318}"/>
          </ac:spMkLst>
        </pc:spChg>
        <pc:spChg chg="add mod">
          <ac:chgData name="Mayur Kumar" userId="79d145e6-bd11-46a5-b5a4-7b853c56281a" providerId="ADAL" clId="{260225F6-224F-4253-8D31-FE4F4C1CB7F3}" dt="2020-03-27T04:42:06.506" v="2028" actId="14100"/>
          <ac:spMkLst>
            <pc:docMk/>
            <pc:sldMk cId="1694197599" sldId="263"/>
            <ac:spMk id="58" creationId="{55604C76-41D1-4B2F-B653-5FE9982C68A8}"/>
          </ac:spMkLst>
        </pc:spChg>
        <pc:spChg chg="add mod">
          <ac:chgData name="Mayur Kumar" userId="79d145e6-bd11-46a5-b5a4-7b853c56281a" providerId="ADAL" clId="{260225F6-224F-4253-8D31-FE4F4C1CB7F3}" dt="2020-03-27T04:39:07.880" v="2016" actId="1076"/>
          <ac:spMkLst>
            <pc:docMk/>
            <pc:sldMk cId="1694197599" sldId="263"/>
            <ac:spMk id="59" creationId="{201644DD-E06F-465B-908D-BAC9522DB1E1}"/>
          </ac:spMkLst>
        </pc:spChg>
        <pc:spChg chg="add mod">
          <ac:chgData name="Mayur Kumar" userId="79d145e6-bd11-46a5-b5a4-7b853c56281a" providerId="ADAL" clId="{260225F6-224F-4253-8D31-FE4F4C1CB7F3}" dt="2020-03-27T04:42:28.844" v="2032" actId="14100"/>
          <ac:spMkLst>
            <pc:docMk/>
            <pc:sldMk cId="1694197599" sldId="263"/>
            <ac:spMk id="60" creationId="{2A4C27AE-9373-4578-A84D-B45D35A7AF95}"/>
          </ac:spMkLst>
        </pc:spChg>
      </pc:sldChg>
      <pc:sldChg chg="delSp modSp mod ord">
        <pc:chgData name="Mayur Kumar" userId="79d145e6-bd11-46a5-b5a4-7b853c56281a" providerId="ADAL" clId="{260225F6-224F-4253-8D31-FE4F4C1CB7F3}" dt="2020-03-27T05:25:28.331" v="2402" actId="6549"/>
        <pc:sldMkLst>
          <pc:docMk/>
          <pc:sldMk cId="3562733770" sldId="265"/>
        </pc:sldMkLst>
        <pc:spChg chg="mod">
          <ac:chgData name="Mayur Kumar" userId="79d145e6-bd11-46a5-b5a4-7b853c56281a" providerId="ADAL" clId="{260225F6-224F-4253-8D31-FE4F4C1CB7F3}" dt="2020-03-27T05:25:28.331" v="2402" actId="6549"/>
          <ac:spMkLst>
            <pc:docMk/>
            <pc:sldMk cId="3562733770" sldId="265"/>
            <ac:spMk id="9" creationId="{9720A0CA-2922-4647-89FA-A72C4C0610BB}"/>
          </ac:spMkLst>
        </pc:spChg>
        <pc:picChg chg="del">
          <ac:chgData name="Mayur Kumar" userId="79d145e6-bd11-46a5-b5a4-7b853c56281a" providerId="ADAL" clId="{260225F6-224F-4253-8D31-FE4F4C1CB7F3}" dt="2020-03-27T05:25:24.412" v="2398" actId="478"/>
          <ac:picMkLst>
            <pc:docMk/>
            <pc:sldMk cId="3562733770" sldId="265"/>
            <ac:picMk id="10" creationId="{B3FF3CEA-C803-4BDE-B6E8-06BEADAF25F3}"/>
          </ac:picMkLst>
        </pc:picChg>
      </pc:sldChg>
      <pc:sldChg chg="delSp modSp mod ord">
        <pc:chgData name="Mayur Kumar" userId="79d145e6-bd11-46a5-b5a4-7b853c56281a" providerId="ADAL" clId="{260225F6-224F-4253-8D31-FE4F4C1CB7F3}" dt="2020-03-27T05:25:43.307" v="2411" actId="20577"/>
        <pc:sldMkLst>
          <pc:docMk/>
          <pc:sldMk cId="2510768163" sldId="1361"/>
        </pc:sldMkLst>
        <pc:spChg chg="mod">
          <ac:chgData name="Mayur Kumar" userId="79d145e6-bd11-46a5-b5a4-7b853c56281a" providerId="ADAL" clId="{260225F6-224F-4253-8D31-FE4F4C1CB7F3}" dt="2020-03-27T05:25:43.307" v="2411" actId="20577"/>
          <ac:spMkLst>
            <pc:docMk/>
            <pc:sldMk cId="2510768163" sldId="1361"/>
            <ac:spMk id="5" creationId="{17920C75-303D-41D4-B25B-8088AC338FAF}"/>
          </ac:spMkLst>
        </pc:spChg>
        <pc:picChg chg="del">
          <ac:chgData name="Mayur Kumar" userId="79d145e6-bd11-46a5-b5a4-7b853c56281a" providerId="ADAL" clId="{260225F6-224F-4253-8D31-FE4F4C1CB7F3}" dt="2020-03-27T05:25:33.657" v="2403" actId="478"/>
          <ac:picMkLst>
            <pc:docMk/>
            <pc:sldMk cId="2510768163" sldId="1361"/>
            <ac:picMk id="2050" creationId="{50955959-B0BF-4CA9-90D3-CE2CAE65DA4E}"/>
          </ac:picMkLst>
        </pc:picChg>
      </pc:sldChg>
      <pc:sldChg chg="delSp modSp del mod ord">
        <pc:chgData name="Mayur Kumar" userId="79d145e6-bd11-46a5-b5a4-7b853c56281a" providerId="ADAL" clId="{260225F6-224F-4253-8D31-FE4F4C1CB7F3}" dt="2020-03-27T05:25:01.708" v="2395" actId="47"/>
        <pc:sldMkLst>
          <pc:docMk/>
          <pc:sldMk cId="1554986836" sldId="1362"/>
        </pc:sldMkLst>
        <pc:spChg chg="mod">
          <ac:chgData name="Mayur Kumar" userId="79d145e6-bd11-46a5-b5a4-7b853c56281a" providerId="ADAL" clId="{260225F6-224F-4253-8D31-FE4F4C1CB7F3}" dt="2020-03-27T05:24:47.143" v="2394" actId="6549"/>
          <ac:spMkLst>
            <pc:docMk/>
            <pc:sldMk cId="1554986836" sldId="1362"/>
            <ac:spMk id="6" creationId="{00EAA6AB-54AE-4284-AA35-F7851C970A6F}"/>
          </ac:spMkLst>
        </pc:spChg>
        <pc:picChg chg="del">
          <ac:chgData name="Mayur Kumar" userId="79d145e6-bd11-46a5-b5a4-7b853c56281a" providerId="ADAL" clId="{260225F6-224F-4253-8D31-FE4F4C1CB7F3}" dt="2020-03-27T05:24:44.374" v="2393" actId="478"/>
          <ac:picMkLst>
            <pc:docMk/>
            <pc:sldMk cId="1554986836" sldId="1362"/>
            <ac:picMk id="7170" creationId="{756363CE-F9C7-4950-BB50-4EFAE0AB4D89}"/>
          </ac:picMkLst>
        </pc:picChg>
      </pc:sldChg>
      <pc:sldChg chg="ord">
        <pc:chgData name="Mayur Kumar" userId="79d145e6-bd11-46a5-b5a4-7b853c56281a" providerId="ADAL" clId="{260225F6-224F-4253-8D31-FE4F4C1CB7F3}" dt="2020-03-27T02:56:45.384" v="1643"/>
        <pc:sldMkLst>
          <pc:docMk/>
          <pc:sldMk cId="3246314047" sldId="1364"/>
        </pc:sldMkLst>
      </pc:sldChg>
      <pc:sldChg chg="addSp delSp modSp add del mod setBg">
        <pc:chgData name="Mayur Kumar" userId="79d145e6-bd11-46a5-b5a4-7b853c56281a" providerId="ADAL" clId="{260225F6-224F-4253-8D31-FE4F4C1CB7F3}" dt="2020-03-27T06:47:34.251" v="2414" actId="47"/>
        <pc:sldMkLst>
          <pc:docMk/>
          <pc:sldMk cId="1119329345" sldId="1366"/>
        </pc:sldMkLst>
        <pc:spChg chg="mod">
          <ac:chgData name="Mayur Kumar" userId="79d145e6-bd11-46a5-b5a4-7b853c56281a" providerId="ADAL" clId="{260225F6-224F-4253-8D31-FE4F4C1CB7F3}" dt="2020-03-27T02:02:52.751" v="383" actId="13822"/>
          <ac:spMkLst>
            <pc:docMk/>
            <pc:sldMk cId="1119329345" sldId="1366"/>
            <ac:spMk id="2" creationId="{77128C6F-13E4-41B5-AAA5-C3678110A4EE}"/>
          </ac:spMkLst>
        </pc:spChg>
        <pc:spChg chg="mod">
          <ac:chgData name="Mayur Kumar" userId="79d145e6-bd11-46a5-b5a4-7b853c56281a" providerId="ADAL" clId="{260225F6-224F-4253-8D31-FE4F4C1CB7F3}" dt="2020-03-27T01:42:34.176" v="51" actId="26606"/>
          <ac:spMkLst>
            <pc:docMk/>
            <pc:sldMk cId="1119329345" sldId="1366"/>
            <ac:spMk id="3" creationId="{1FD6EC76-157A-43A2-92E4-1784E925B438}"/>
          </ac:spMkLst>
        </pc:spChg>
        <pc:spChg chg="add mod">
          <ac:chgData name="Mayur Kumar" userId="79d145e6-bd11-46a5-b5a4-7b853c56281a" providerId="ADAL" clId="{260225F6-224F-4253-8D31-FE4F4C1CB7F3}" dt="2020-03-27T02:00:46.011" v="355" actId="1076"/>
          <ac:spMkLst>
            <pc:docMk/>
            <pc:sldMk cId="1119329345" sldId="1366"/>
            <ac:spMk id="7" creationId="{53AFB227-8BEF-4673-B6E6-AFF685B72476}"/>
          </ac:spMkLst>
        </pc:spChg>
        <pc:spChg chg="add mod">
          <ac:chgData name="Mayur Kumar" userId="79d145e6-bd11-46a5-b5a4-7b853c56281a" providerId="ADAL" clId="{260225F6-224F-4253-8D31-FE4F4C1CB7F3}" dt="2020-03-27T02:02:31.212" v="379" actId="208"/>
          <ac:spMkLst>
            <pc:docMk/>
            <pc:sldMk cId="1119329345" sldId="1366"/>
            <ac:spMk id="8" creationId="{18239161-B83F-4273-BD14-236BD48228BE}"/>
          </ac:spMkLst>
        </pc:spChg>
        <pc:spChg chg="add del">
          <ac:chgData name="Mayur Kumar" userId="79d145e6-bd11-46a5-b5a4-7b853c56281a" providerId="ADAL" clId="{260225F6-224F-4253-8D31-FE4F4C1CB7F3}" dt="2020-03-27T01:42:16.828" v="45" actId="26606"/>
          <ac:spMkLst>
            <pc:docMk/>
            <pc:sldMk cId="1119329345" sldId="1366"/>
            <ac:spMk id="9" creationId="{33CD251C-A887-4D2F-925B-FC097198538B}"/>
          </ac:spMkLst>
        </pc:spChg>
        <pc:spChg chg="add mod">
          <ac:chgData name="Mayur Kumar" userId="79d145e6-bd11-46a5-b5a4-7b853c56281a" providerId="ADAL" clId="{260225F6-224F-4253-8D31-FE4F4C1CB7F3}" dt="2020-03-27T03:24:52.162" v="1849" actId="14100"/>
          <ac:spMkLst>
            <pc:docMk/>
            <pc:sldMk cId="1119329345" sldId="1366"/>
            <ac:spMk id="10" creationId="{34AEB59A-1176-4907-883E-A6F25735B7ED}"/>
          </ac:spMkLst>
        </pc:spChg>
        <pc:spChg chg="add del">
          <ac:chgData name="Mayur Kumar" userId="79d145e6-bd11-46a5-b5a4-7b853c56281a" providerId="ADAL" clId="{260225F6-224F-4253-8D31-FE4F4C1CB7F3}" dt="2020-03-27T01:42:16.828" v="45" actId="26606"/>
          <ac:spMkLst>
            <pc:docMk/>
            <pc:sldMk cId="1119329345" sldId="1366"/>
            <ac:spMk id="11" creationId="{B19D093C-27FB-4032-B282-42C4563F257C}"/>
          </ac:spMkLst>
        </pc:spChg>
        <pc:spChg chg="add del">
          <ac:chgData name="Mayur Kumar" userId="79d145e6-bd11-46a5-b5a4-7b853c56281a" providerId="ADAL" clId="{260225F6-224F-4253-8D31-FE4F4C1CB7F3}" dt="2020-03-27T01:42:19.021" v="47" actId="26606"/>
          <ac:spMkLst>
            <pc:docMk/>
            <pc:sldMk cId="1119329345" sldId="1366"/>
            <ac:spMk id="17" creationId="{42A5316D-ED2F-4F89-B4B4-8D9240B1A348}"/>
          </ac:spMkLst>
        </pc:spChg>
        <pc:spChg chg="add mod">
          <ac:chgData name="Mayur Kumar" userId="79d145e6-bd11-46a5-b5a4-7b853c56281a" providerId="ADAL" clId="{260225F6-224F-4253-8D31-FE4F4C1CB7F3}" dt="2020-03-27T03:24:57.340" v="1850" actId="14100"/>
          <ac:spMkLst>
            <pc:docMk/>
            <pc:sldMk cId="1119329345" sldId="1366"/>
            <ac:spMk id="18" creationId="{608E4FF6-756B-4012-9105-478171618FAC}"/>
          </ac:spMkLst>
        </pc:spChg>
        <pc:spChg chg="add del">
          <ac:chgData name="Mayur Kumar" userId="79d145e6-bd11-46a5-b5a4-7b853c56281a" providerId="ADAL" clId="{260225F6-224F-4253-8D31-FE4F4C1CB7F3}" dt="2020-03-27T01:42:25.051" v="49" actId="26606"/>
          <ac:spMkLst>
            <pc:docMk/>
            <pc:sldMk cId="1119329345" sldId="1366"/>
            <ac:spMk id="19" creationId="{42A5316D-ED2F-4F89-B4B4-8D9240B1A348}"/>
          </ac:spMkLst>
        </pc:spChg>
        <pc:spChg chg="add del">
          <ac:chgData name="Mayur Kumar" userId="79d145e6-bd11-46a5-b5a4-7b853c56281a" providerId="ADAL" clId="{260225F6-224F-4253-8D31-FE4F4C1CB7F3}" dt="2020-03-27T01:42:34.176" v="51" actId="26606"/>
          <ac:spMkLst>
            <pc:docMk/>
            <pc:sldMk cId="1119329345" sldId="1366"/>
            <ac:spMk id="21" creationId="{DD38EE57-B708-47C9-A4A4-E25F09FAB029}"/>
          </ac:spMkLst>
        </pc:spChg>
        <pc:grpChg chg="add del">
          <ac:chgData name="Mayur Kumar" userId="79d145e6-bd11-46a5-b5a4-7b853c56281a" providerId="ADAL" clId="{260225F6-224F-4253-8D31-FE4F4C1CB7F3}" dt="2020-03-27T01:42:16.828" v="45" actId="26606"/>
          <ac:grpSpMkLst>
            <pc:docMk/>
            <pc:sldMk cId="1119329345" sldId="1366"/>
            <ac:grpSpMk id="13" creationId="{35EE815E-1BD3-4777-B652-6D98825BF66B}"/>
          </ac:grpSpMkLst>
        </pc:grpChg>
        <pc:grpChg chg="add del">
          <ac:chgData name="Mayur Kumar" userId="79d145e6-bd11-46a5-b5a4-7b853c56281a" providerId="ADAL" clId="{260225F6-224F-4253-8D31-FE4F4C1CB7F3}" dt="2020-03-27T01:42:34.176" v="51" actId="26606"/>
          <ac:grpSpMkLst>
            <pc:docMk/>
            <pc:sldMk cId="1119329345" sldId="1366"/>
            <ac:grpSpMk id="22" creationId="{57A28182-58A5-4DBB-8F64-BD944BCA8154}"/>
          </ac:grpSpMkLst>
        </pc:grpChg>
        <pc:graphicFrameChg chg="add mod modGraphic">
          <ac:chgData name="Mayur Kumar" userId="79d145e6-bd11-46a5-b5a4-7b853c56281a" providerId="ADAL" clId="{260225F6-224F-4253-8D31-FE4F4C1CB7F3}" dt="2020-03-27T02:01:14.965" v="356" actId="1076"/>
          <ac:graphicFrameMkLst>
            <pc:docMk/>
            <pc:sldMk cId="1119329345" sldId="1366"/>
            <ac:graphicFrameMk id="4" creationId="{6E90FF77-0789-4715-9476-AD20F9254227}"/>
          </ac:graphicFrameMkLst>
        </pc:graphicFrameChg>
        <pc:graphicFrameChg chg="add mod modGraphic">
          <ac:chgData name="Mayur Kumar" userId="79d145e6-bd11-46a5-b5a4-7b853c56281a" providerId="ADAL" clId="{260225F6-224F-4253-8D31-FE4F4C1CB7F3}" dt="2020-03-27T03:22:00.094" v="1834" actId="20577"/>
          <ac:graphicFrameMkLst>
            <pc:docMk/>
            <pc:sldMk cId="1119329345" sldId="1366"/>
            <ac:graphicFrameMk id="5" creationId="{72D52E5D-289B-4A1E-A934-BD3D2A4ACDC1}"/>
          </ac:graphicFrameMkLst>
        </pc:graphicFrameChg>
      </pc:sldChg>
      <pc:sldChg chg="addSp delSp modSp add mod ord">
        <pc:chgData name="Mayur Kumar" userId="79d145e6-bd11-46a5-b5a4-7b853c56281a" providerId="ADAL" clId="{260225F6-224F-4253-8D31-FE4F4C1CB7F3}" dt="2020-03-27T04:48:12.505" v="2051"/>
        <pc:sldMkLst>
          <pc:docMk/>
          <pc:sldMk cId="571151950" sldId="1386"/>
        </pc:sldMkLst>
        <pc:spChg chg="del">
          <ac:chgData name="Mayur Kumar" userId="79d145e6-bd11-46a5-b5a4-7b853c56281a" providerId="ADAL" clId="{260225F6-224F-4253-8D31-FE4F4C1CB7F3}" dt="2020-03-27T02:29:58.708" v="607" actId="478"/>
          <ac:spMkLst>
            <pc:docMk/>
            <pc:sldMk cId="571151950" sldId="1386"/>
            <ac:spMk id="2" creationId="{ED1721DF-1491-450B-9675-43A84C910F71}"/>
          </ac:spMkLst>
        </pc:spChg>
        <pc:spChg chg="del mod">
          <ac:chgData name="Mayur Kumar" userId="79d145e6-bd11-46a5-b5a4-7b853c56281a" providerId="ADAL" clId="{260225F6-224F-4253-8D31-FE4F4C1CB7F3}" dt="2020-03-27T02:27:17.752" v="432" actId="3680"/>
          <ac:spMkLst>
            <pc:docMk/>
            <pc:sldMk cId="571151950" sldId="1386"/>
            <ac:spMk id="3" creationId="{B6D54084-D56F-468C-8DD9-1582775EF612}"/>
          </ac:spMkLst>
        </pc:spChg>
        <pc:spChg chg="add del mod">
          <ac:chgData name="Mayur Kumar" userId="79d145e6-bd11-46a5-b5a4-7b853c56281a" providerId="ADAL" clId="{260225F6-224F-4253-8D31-FE4F4C1CB7F3}" dt="2020-03-27T02:47:59.702" v="1009" actId="478"/>
          <ac:spMkLst>
            <pc:docMk/>
            <pc:sldMk cId="571151950" sldId="1386"/>
            <ac:spMk id="11" creationId="{D13F29B8-0620-458E-A2AC-B5D6D728EE82}"/>
          </ac:spMkLst>
        </pc:spChg>
        <pc:graphicFrameChg chg="add del mod ord modGraphic">
          <ac:chgData name="Mayur Kumar" userId="79d145e6-bd11-46a5-b5a4-7b853c56281a" providerId="ADAL" clId="{260225F6-224F-4253-8D31-FE4F4C1CB7F3}" dt="2020-03-27T02:47:56.930" v="1008" actId="478"/>
          <ac:graphicFrameMkLst>
            <pc:docMk/>
            <pc:sldMk cId="571151950" sldId="1386"/>
            <ac:graphicFrameMk id="4" creationId="{C6267E2C-D032-424D-9CF9-8C3F2CD656F6}"/>
          </ac:graphicFrameMkLst>
        </pc:graphicFrameChg>
        <pc:graphicFrameChg chg="add del mod modGraphic">
          <ac:chgData name="Mayur Kumar" userId="79d145e6-bd11-46a5-b5a4-7b853c56281a" providerId="ADAL" clId="{260225F6-224F-4253-8D31-FE4F4C1CB7F3}" dt="2020-03-27T02:45:40.093" v="843" actId="478"/>
          <ac:graphicFrameMkLst>
            <pc:docMk/>
            <pc:sldMk cId="571151950" sldId="1386"/>
            <ac:graphicFrameMk id="6" creationId="{9F39C128-3901-45FD-8A2C-1AB9D7A634E0}"/>
          </ac:graphicFrameMkLst>
        </pc:graphicFrameChg>
        <pc:graphicFrameChg chg="add del mod modGraphic">
          <ac:chgData name="Mayur Kumar" userId="79d145e6-bd11-46a5-b5a4-7b853c56281a" providerId="ADAL" clId="{260225F6-224F-4253-8D31-FE4F4C1CB7F3}" dt="2020-03-27T03:21:12.907" v="1740" actId="21"/>
          <ac:graphicFrameMkLst>
            <pc:docMk/>
            <pc:sldMk cId="571151950" sldId="1386"/>
            <ac:graphicFrameMk id="8" creationId="{6669B45E-94B5-4E5F-A18A-B5286BF8CFC2}"/>
          </ac:graphicFrameMkLst>
        </pc:graphicFrameChg>
      </pc:sldChg>
      <pc:sldChg chg="addSp delSp modSp add mod setBg delDesignElem">
        <pc:chgData name="Mayur Kumar" userId="79d145e6-bd11-46a5-b5a4-7b853c56281a" providerId="ADAL" clId="{260225F6-224F-4253-8D31-FE4F4C1CB7F3}" dt="2020-03-27T04:18:21.695" v="1901" actId="26606"/>
        <pc:sldMkLst>
          <pc:docMk/>
          <pc:sldMk cId="613214750" sldId="1387"/>
        </pc:sldMkLst>
        <pc:spChg chg="mod">
          <ac:chgData name="Mayur Kumar" userId="79d145e6-bd11-46a5-b5a4-7b853c56281a" providerId="ADAL" clId="{260225F6-224F-4253-8D31-FE4F4C1CB7F3}" dt="2020-03-27T04:18:18.603" v="1899" actId="26606"/>
          <ac:spMkLst>
            <pc:docMk/>
            <pc:sldMk cId="613214750" sldId="1387"/>
            <ac:spMk id="2" creationId="{EF80FBFC-7CAB-4675-814E-E4965CF8BD71}"/>
          </ac:spMkLst>
        </pc:spChg>
        <pc:spChg chg="del mod">
          <ac:chgData name="Mayur Kumar" userId="79d145e6-bd11-46a5-b5a4-7b853c56281a" providerId="ADAL" clId="{260225F6-224F-4253-8D31-FE4F4C1CB7F3}" dt="2020-03-27T02:57:31.103" v="1665" actId="26606"/>
          <ac:spMkLst>
            <pc:docMk/>
            <pc:sldMk cId="613214750" sldId="1387"/>
            <ac:spMk id="3" creationId="{CAFDACB0-0D12-4D47-8D83-BB65149D3DC3}"/>
          </ac:spMkLst>
        </pc:spChg>
        <pc:spChg chg="add del">
          <ac:chgData name="Mayur Kumar" userId="79d145e6-bd11-46a5-b5a4-7b853c56281a" providerId="ADAL" clId="{260225F6-224F-4253-8D31-FE4F4C1CB7F3}" dt="2020-03-27T04:10:15.956" v="1892" actId="26606"/>
          <ac:spMkLst>
            <pc:docMk/>
            <pc:sldMk cId="613214750" sldId="1387"/>
            <ac:spMk id="7" creationId="{122F9423-F4B1-45D4-8445-E9991ECCBCCF}"/>
          </ac:spMkLst>
        </pc:spChg>
        <pc:spChg chg="add del">
          <ac:chgData name="Mayur Kumar" userId="79d145e6-bd11-46a5-b5a4-7b853c56281a" providerId="ADAL" clId="{260225F6-224F-4253-8D31-FE4F4C1CB7F3}" dt="2020-03-27T04:12:20.624" v="1897" actId="26606"/>
          <ac:spMkLst>
            <pc:docMk/>
            <pc:sldMk cId="613214750" sldId="1387"/>
            <ac:spMk id="8" creationId="{122F9423-F4B1-45D4-8445-E9991ECCBCCF}"/>
          </ac:spMkLst>
        </pc:spChg>
        <pc:spChg chg="add del">
          <ac:chgData name="Mayur Kumar" userId="79d145e6-bd11-46a5-b5a4-7b853c56281a" providerId="ADAL" clId="{260225F6-224F-4253-8D31-FE4F4C1CB7F3}" dt="2020-03-27T03:25:43.667" v="1853"/>
          <ac:spMkLst>
            <pc:docMk/>
            <pc:sldMk cId="613214750" sldId="1387"/>
            <ac:spMk id="10" creationId="{46C2E80F-49A6-4372-B103-219D417A55ED}"/>
          </ac:spMkLst>
        </pc:spChg>
        <pc:grpChg chg="add del">
          <ac:chgData name="Mayur Kumar" userId="79d145e6-bd11-46a5-b5a4-7b853c56281a" providerId="ADAL" clId="{260225F6-224F-4253-8D31-FE4F4C1CB7F3}" dt="2020-03-27T04:12:20.624" v="1897" actId="26606"/>
          <ac:grpSpMkLst>
            <pc:docMk/>
            <pc:sldMk cId="613214750" sldId="1387"/>
            <ac:grpSpMk id="9" creationId="{770AE191-D2EA-45C9-A44D-830C188F74CB}"/>
          </ac:grpSpMkLst>
        </pc:grpChg>
        <pc:grpChg chg="add del">
          <ac:chgData name="Mayur Kumar" userId="79d145e6-bd11-46a5-b5a4-7b853c56281a" providerId="ADAL" clId="{260225F6-224F-4253-8D31-FE4F4C1CB7F3}" dt="2020-03-27T04:10:15.956" v="1892" actId="26606"/>
          <ac:grpSpMkLst>
            <pc:docMk/>
            <pc:sldMk cId="613214750" sldId="1387"/>
            <ac:grpSpMk id="12" creationId="{770AE191-D2EA-45C9-A44D-830C188F74CB}"/>
          </ac:grpSpMkLst>
        </pc:grpChg>
        <pc:graphicFrameChg chg="add del mod modGraphic">
          <ac:chgData name="Mayur Kumar" userId="79d145e6-bd11-46a5-b5a4-7b853c56281a" providerId="ADAL" clId="{260225F6-224F-4253-8D31-FE4F4C1CB7F3}" dt="2020-03-27T04:18:21.695" v="1901" actId="26606"/>
          <ac:graphicFrameMkLst>
            <pc:docMk/>
            <pc:sldMk cId="613214750" sldId="1387"/>
            <ac:graphicFrameMk id="5" creationId="{401F05EC-4D80-4E04-9A0D-73788AE015F9}"/>
          </ac:graphicFrameMkLst>
        </pc:graphicFrameChg>
        <pc:graphicFrameChg chg="add del">
          <ac:chgData name="Mayur Kumar" userId="79d145e6-bd11-46a5-b5a4-7b853c56281a" providerId="ADAL" clId="{260225F6-224F-4253-8D31-FE4F4C1CB7F3}" dt="2020-03-27T04:18:21.695" v="1901" actId="26606"/>
          <ac:graphicFrameMkLst>
            <pc:docMk/>
            <pc:sldMk cId="613214750" sldId="1387"/>
            <ac:graphicFrameMk id="11" creationId="{BBBBAF94-8B11-4525-8F9A-19ABBEE8D214}"/>
          </ac:graphicFrameMkLst>
        </pc:graphicFrameChg>
      </pc:sldChg>
      <pc:sldChg chg="addSp delSp modSp add mod setBg">
        <pc:chgData name="Mayur Kumar" userId="79d145e6-bd11-46a5-b5a4-7b853c56281a" providerId="ADAL" clId="{260225F6-224F-4253-8D31-FE4F4C1CB7F3}" dt="2020-03-27T06:49:55.005" v="2475" actId="207"/>
        <pc:sldMkLst>
          <pc:docMk/>
          <pc:sldMk cId="3412912645" sldId="1388"/>
        </pc:sldMkLst>
        <pc:spChg chg="mod">
          <ac:chgData name="Mayur Kumar" userId="79d145e6-bd11-46a5-b5a4-7b853c56281a" providerId="ADAL" clId="{260225F6-224F-4253-8D31-FE4F4C1CB7F3}" dt="2020-03-27T03:26:56.633" v="1861" actId="26606"/>
          <ac:spMkLst>
            <pc:docMk/>
            <pc:sldMk cId="3412912645" sldId="1388"/>
            <ac:spMk id="2" creationId="{68B693CB-E99B-4678-A07B-59CDDA7FE9FB}"/>
          </ac:spMkLst>
        </pc:spChg>
        <pc:spChg chg="add del mod">
          <ac:chgData name="Mayur Kumar" userId="79d145e6-bd11-46a5-b5a4-7b853c56281a" providerId="ADAL" clId="{260225F6-224F-4253-8D31-FE4F4C1CB7F3}" dt="2020-03-27T03:26:31.380" v="1856" actId="26606"/>
          <ac:spMkLst>
            <pc:docMk/>
            <pc:sldMk cId="3412912645" sldId="1388"/>
            <ac:spMk id="3" creationId="{1E02BF25-6C7E-421F-B71E-2227B1853E3E}"/>
          </ac:spMkLst>
        </pc:spChg>
        <pc:spChg chg="add del">
          <ac:chgData name="Mayur Kumar" userId="79d145e6-bd11-46a5-b5a4-7b853c56281a" providerId="ADAL" clId="{260225F6-224F-4253-8D31-FE4F4C1CB7F3}" dt="2020-03-27T03:26:56.633" v="1861" actId="26606"/>
          <ac:spMkLst>
            <pc:docMk/>
            <pc:sldMk cId="3412912645" sldId="1388"/>
            <ac:spMk id="8" creationId="{F98ED85F-DCEE-4B50-802E-71A6E3E12B04}"/>
          </ac:spMkLst>
        </pc:spChg>
        <pc:spChg chg="add del">
          <ac:chgData name="Mayur Kumar" userId="79d145e6-bd11-46a5-b5a4-7b853c56281a" providerId="ADAL" clId="{260225F6-224F-4253-8D31-FE4F4C1CB7F3}" dt="2020-03-27T02:58:06.790" v="1667" actId="26606"/>
          <ac:spMkLst>
            <pc:docMk/>
            <pc:sldMk cId="3412912645" sldId="1388"/>
            <ac:spMk id="10" creationId="{46C2E80F-49A6-4372-B103-219D417A55ED}"/>
          </ac:spMkLst>
        </pc:spChg>
        <pc:spChg chg="add del">
          <ac:chgData name="Mayur Kumar" userId="79d145e6-bd11-46a5-b5a4-7b853c56281a" providerId="ADAL" clId="{260225F6-224F-4253-8D31-FE4F4C1CB7F3}" dt="2020-03-27T03:26:56.633" v="1861" actId="26606"/>
          <ac:spMkLst>
            <pc:docMk/>
            <pc:sldMk cId="3412912645" sldId="1388"/>
            <ac:spMk id="11" creationId="{1E02BF25-6C7E-421F-B71E-2227B1853E3E}"/>
          </ac:spMkLst>
        </pc:spChg>
        <pc:spChg chg="add">
          <ac:chgData name="Mayur Kumar" userId="79d145e6-bd11-46a5-b5a4-7b853c56281a" providerId="ADAL" clId="{260225F6-224F-4253-8D31-FE4F4C1CB7F3}" dt="2020-03-27T03:26:56.633" v="1861" actId="26606"/>
          <ac:spMkLst>
            <pc:docMk/>
            <pc:sldMk cId="3412912645" sldId="1388"/>
            <ac:spMk id="16" creationId="{F98ED85F-DCEE-4B50-802E-71A6E3E12B04}"/>
          </ac:spMkLst>
        </pc:spChg>
        <pc:spChg chg="add del">
          <ac:chgData name="Mayur Kumar" userId="79d145e6-bd11-46a5-b5a4-7b853c56281a" providerId="ADAL" clId="{260225F6-224F-4253-8D31-FE4F4C1CB7F3}" dt="2020-03-27T03:26:56.627" v="1860" actId="26606"/>
          <ac:spMkLst>
            <pc:docMk/>
            <pc:sldMk cId="3412912645" sldId="1388"/>
            <ac:spMk id="18" creationId="{07E773EB-1EC1-4E49-9DE2-E6F460497242}"/>
          </ac:spMkLst>
        </pc:spChg>
        <pc:spChg chg="add mod">
          <ac:chgData name="Mayur Kumar" userId="79d145e6-bd11-46a5-b5a4-7b853c56281a" providerId="ADAL" clId="{260225F6-224F-4253-8D31-FE4F4C1CB7F3}" dt="2020-03-27T06:49:55.005" v="2475" actId="207"/>
          <ac:spMkLst>
            <pc:docMk/>
            <pc:sldMk cId="3412912645" sldId="1388"/>
            <ac:spMk id="21" creationId="{1E02BF25-6C7E-421F-B71E-2227B1853E3E}"/>
          </ac:spMkLst>
        </pc:spChg>
        <pc:graphicFrameChg chg="add del">
          <ac:chgData name="Mayur Kumar" userId="79d145e6-bd11-46a5-b5a4-7b853c56281a" providerId="ADAL" clId="{260225F6-224F-4253-8D31-FE4F4C1CB7F3}" dt="2020-03-27T02:58:06.790" v="1667" actId="26606"/>
          <ac:graphicFrameMkLst>
            <pc:docMk/>
            <pc:sldMk cId="3412912645" sldId="1388"/>
            <ac:graphicFrameMk id="5" creationId="{531B6899-629B-43B5-8CF1-4D278D3A95D0}"/>
          </ac:graphicFrameMkLst>
        </pc:graphicFrameChg>
        <pc:graphicFrameChg chg="add del">
          <ac:chgData name="Mayur Kumar" userId="79d145e6-bd11-46a5-b5a4-7b853c56281a" providerId="ADAL" clId="{260225F6-224F-4253-8D31-FE4F4C1CB7F3}" dt="2020-03-27T03:26:31.372" v="1855" actId="26606"/>
          <ac:graphicFrameMkLst>
            <pc:docMk/>
            <pc:sldMk cId="3412912645" sldId="1388"/>
            <ac:graphicFrameMk id="6" creationId="{682F5A10-B210-4D40-A080-7BA0B47277D2}"/>
          </ac:graphicFrameMkLst>
        </pc:graphicFrameChg>
        <pc:graphicFrameChg chg="add del">
          <ac:chgData name="Mayur Kumar" userId="79d145e6-bd11-46a5-b5a4-7b853c56281a" providerId="ADAL" clId="{260225F6-224F-4253-8D31-FE4F4C1CB7F3}" dt="2020-03-27T03:26:56.627" v="1860" actId="26606"/>
          <ac:graphicFrameMkLst>
            <pc:docMk/>
            <pc:sldMk cId="3412912645" sldId="1388"/>
            <ac:graphicFrameMk id="13" creationId="{1DFB08C5-0333-417D-95F6-CD66673E454C}"/>
          </ac:graphicFrameMkLst>
        </pc:graphicFrameChg>
        <pc:cxnChg chg="add del">
          <ac:chgData name="Mayur Kumar" userId="79d145e6-bd11-46a5-b5a4-7b853c56281a" providerId="ADAL" clId="{260225F6-224F-4253-8D31-FE4F4C1CB7F3}" dt="2020-03-27T03:26:56.633" v="1861" actId="26606"/>
          <ac:cxnSpMkLst>
            <pc:docMk/>
            <pc:sldMk cId="3412912645" sldId="1388"/>
            <ac:cxnSpMk id="9" creationId="{E8E35B83-1EC3-4F87-9D54-D863463351B9}"/>
          </ac:cxnSpMkLst>
        </pc:cxnChg>
        <pc:cxnChg chg="add">
          <ac:chgData name="Mayur Kumar" userId="79d145e6-bd11-46a5-b5a4-7b853c56281a" providerId="ADAL" clId="{260225F6-224F-4253-8D31-FE4F4C1CB7F3}" dt="2020-03-27T03:26:56.633" v="1861" actId="26606"/>
          <ac:cxnSpMkLst>
            <pc:docMk/>
            <pc:sldMk cId="3412912645" sldId="1388"/>
            <ac:cxnSpMk id="20" creationId="{E8E35B83-1EC3-4F87-9D54-D863463351B9}"/>
          </ac:cxnSpMkLst>
        </pc:cxnChg>
      </pc:sldChg>
      <pc:sldChg chg="modSp add del mod ord">
        <pc:chgData name="Mayur Kumar" userId="79d145e6-bd11-46a5-b5a4-7b853c56281a" providerId="ADAL" clId="{260225F6-224F-4253-8D31-FE4F4C1CB7F3}" dt="2020-03-27T06:47:37.175" v="2415" actId="47"/>
        <pc:sldMkLst>
          <pc:docMk/>
          <pc:sldMk cId="1954117540" sldId="1389"/>
        </pc:sldMkLst>
        <pc:spChg chg="mod">
          <ac:chgData name="Mayur Kumar" userId="79d145e6-bd11-46a5-b5a4-7b853c56281a" providerId="ADAL" clId="{260225F6-224F-4253-8D31-FE4F4C1CB7F3}" dt="2020-03-27T02:56:14.789" v="1637" actId="20577"/>
          <ac:spMkLst>
            <pc:docMk/>
            <pc:sldMk cId="1954117540" sldId="1389"/>
            <ac:spMk id="2" creationId="{B5A6DFDB-8B89-49CC-BAD1-CC580411613A}"/>
          </ac:spMkLst>
        </pc:spChg>
      </pc:sldChg>
      <pc:sldChg chg="addSp delSp modSp add mod ord setBg modAnim delDesignElem">
        <pc:chgData name="Mayur Kumar" userId="79d145e6-bd11-46a5-b5a4-7b853c56281a" providerId="ADAL" clId="{260225F6-224F-4253-8D31-FE4F4C1CB7F3}" dt="2020-03-27T06:50:16.156" v="2479" actId="20577"/>
        <pc:sldMkLst>
          <pc:docMk/>
          <pc:sldMk cId="2210399659" sldId="1390"/>
        </pc:sldMkLst>
        <pc:spChg chg="mod">
          <ac:chgData name="Mayur Kumar" userId="79d145e6-bd11-46a5-b5a4-7b853c56281a" providerId="ADAL" clId="{260225F6-224F-4253-8D31-FE4F4C1CB7F3}" dt="2020-03-27T05:22:56.647" v="2388" actId="255"/>
          <ac:spMkLst>
            <pc:docMk/>
            <pc:sldMk cId="2210399659" sldId="1390"/>
            <ac:spMk id="2" creationId="{7139947F-7258-4457-9C61-DC655021B643}"/>
          </ac:spMkLst>
        </pc:spChg>
        <pc:spChg chg="del">
          <ac:chgData name="Mayur Kumar" userId="79d145e6-bd11-46a5-b5a4-7b853c56281a" providerId="ADAL" clId="{260225F6-224F-4253-8D31-FE4F4C1CB7F3}" dt="2020-03-27T03:18:11.848" v="1717"/>
          <ac:spMkLst>
            <pc:docMk/>
            <pc:sldMk cId="2210399659" sldId="1390"/>
            <ac:spMk id="3" creationId="{2AD0B391-BE67-498D-A0C0-8F613B363AB5}"/>
          </ac:spMkLst>
        </pc:spChg>
        <pc:spChg chg="add mod">
          <ac:chgData name="Mayur Kumar" userId="79d145e6-bd11-46a5-b5a4-7b853c56281a" providerId="ADAL" clId="{260225F6-224F-4253-8D31-FE4F4C1CB7F3}" dt="2020-03-27T06:50:16.156" v="2479" actId="20577"/>
          <ac:spMkLst>
            <pc:docMk/>
            <pc:sldMk cId="2210399659" sldId="1390"/>
            <ac:spMk id="5" creationId="{BACD2B6D-F657-4848-B599-385C2BE9FD46}"/>
          </ac:spMkLst>
        </pc:spChg>
        <pc:spChg chg="add">
          <ac:chgData name="Mayur Kumar" userId="79d145e6-bd11-46a5-b5a4-7b853c56281a" providerId="ADAL" clId="{260225F6-224F-4253-8D31-FE4F4C1CB7F3}" dt="2020-03-27T05:13:56.893" v="2301" actId="26606"/>
          <ac:spMkLst>
            <pc:docMk/>
            <pc:sldMk cId="2210399659" sldId="1390"/>
            <ac:spMk id="6" creationId="{BA79A7CF-01AF-4178-9369-94E0C90EB046}"/>
          </ac:spMkLst>
        </pc:spChg>
        <pc:spChg chg="add">
          <ac:chgData name="Mayur Kumar" userId="79d145e6-bd11-46a5-b5a4-7b853c56281a" providerId="ADAL" clId="{260225F6-224F-4253-8D31-FE4F4C1CB7F3}" dt="2020-03-27T05:13:56.893" v="2301" actId="26606"/>
          <ac:spMkLst>
            <pc:docMk/>
            <pc:sldMk cId="2210399659" sldId="1390"/>
            <ac:spMk id="7" creationId="{99413ED5-9ED4-4772-BCE4-2BCAE6B12E35}"/>
          </ac:spMkLst>
        </pc:spChg>
        <pc:spChg chg="add del">
          <ac:chgData name="Mayur Kumar" userId="79d145e6-bd11-46a5-b5a4-7b853c56281a" providerId="ADAL" clId="{260225F6-224F-4253-8D31-FE4F4C1CB7F3}" dt="2020-03-27T03:25:43.667" v="1853"/>
          <ac:spMkLst>
            <pc:docMk/>
            <pc:sldMk cId="2210399659" sldId="1390"/>
            <ac:spMk id="9" creationId="{6753252F-4873-4F63-801D-CC719279A7D5}"/>
          </ac:spMkLst>
        </pc:spChg>
        <pc:spChg chg="add del">
          <ac:chgData name="Mayur Kumar" userId="79d145e6-bd11-46a5-b5a4-7b853c56281a" providerId="ADAL" clId="{260225F6-224F-4253-8D31-FE4F4C1CB7F3}" dt="2020-03-27T03:25:43.667" v="1853"/>
          <ac:spMkLst>
            <pc:docMk/>
            <pc:sldMk cId="2210399659" sldId="1390"/>
            <ac:spMk id="11" creationId="{047C8CCB-F95D-4249-92DD-651249D3535A}"/>
          </ac:spMkLst>
        </pc:spChg>
        <pc:spChg chg="add">
          <ac:chgData name="Mayur Kumar" userId="79d145e6-bd11-46a5-b5a4-7b853c56281a" providerId="ADAL" clId="{260225F6-224F-4253-8D31-FE4F4C1CB7F3}" dt="2020-03-27T05:13:56.893" v="2301" actId="26606"/>
          <ac:spMkLst>
            <pc:docMk/>
            <pc:sldMk cId="2210399659" sldId="1390"/>
            <ac:spMk id="13" creationId="{04357C93-F0CB-4A1C-8F77-4E9063789819}"/>
          </ac:spMkLst>
        </pc:spChg>
        <pc:spChg chg="add">
          <ac:chgData name="Mayur Kumar" userId="79d145e6-bd11-46a5-b5a4-7b853c56281a" providerId="ADAL" clId="{260225F6-224F-4253-8D31-FE4F4C1CB7F3}" dt="2020-03-27T05:13:56.893" v="2301" actId="26606"/>
          <ac:spMkLst>
            <pc:docMk/>
            <pc:sldMk cId="2210399659" sldId="1390"/>
            <ac:spMk id="15" creationId="{90F533E9-6690-41A8-A372-4C6C622D028D}"/>
          </ac:spMkLst>
        </pc:spChg>
        <pc:picChg chg="add mod">
          <ac:chgData name="Mayur Kumar" userId="79d145e6-bd11-46a5-b5a4-7b853c56281a" providerId="ADAL" clId="{260225F6-224F-4253-8D31-FE4F4C1CB7F3}" dt="2020-03-27T05:21:12.068" v="2334" actId="1076"/>
          <ac:picMkLst>
            <pc:docMk/>
            <pc:sldMk cId="2210399659" sldId="1390"/>
            <ac:picMk id="4" creationId="{D3530A2D-F3B0-4FCB-8157-122EE6BD7BEA}"/>
          </ac:picMkLst>
        </pc:picChg>
      </pc:sldChg>
      <pc:sldChg chg="addSp delSp modSp add mod ord setBg">
        <pc:chgData name="Mayur Kumar" userId="79d145e6-bd11-46a5-b5a4-7b853c56281a" providerId="ADAL" clId="{260225F6-224F-4253-8D31-FE4F4C1CB7F3}" dt="2020-03-27T05:06:17.977" v="2291" actId="113"/>
        <pc:sldMkLst>
          <pc:docMk/>
          <pc:sldMk cId="3729498316" sldId="1391"/>
        </pc:sldMkLst>
        <pc:spChg chg="add del mod">
          <ac:chgData name="Mayur Kumar" userId="79d145e6-bd11-46a5-b5a4-7b853c56281a" providerId="ADAL" clId="{260225F6-224F-4253-8D31-FE4F4C1CB7F3}" dt="2020-03-27T04:48:33.342" v="2052" actId="26606"/>
          <ac:spMkLst>
            <pc:docMk/>
            <pc:sldMk cId="3729498316" sldId="1391"/>
            <ac:spMk id="2" creationId="{FB7B32C0-9DD1-4344-BCE9-732A35F1881B}"/>
          </ac:spMkLst>
        </pc:spChg>
        <pc:spChg chg="del mod">
          <ac:chgData name="Mayur Kumar" userId="79d145e6-bd11-46a5-b5a4-7b853c56281a" providerId="ADAL" clId="{260225F6-224F-4253-8D31-FE4F4C1CB7F3}" dt="2020-03-27T03:21:26.284" v="1782"/>
          <ac:spMkLst>
            <pc:docMk/>
            <pc:sldMk cId="3729498316" sldId="1391"/>
            <ac:spMk id="3" creationId="{68A2A0BB-BD19-4422-B81E-FB10618CCEB8}"/>
          </ac:spMkLst>
        </pc:spChg>
        <pc:spChg chg="add del mod">
          <ac:chgData name="Mayur Kumar" userId="79d145e6-bd11-46a5-b5a4-7b853c56281a" providerId="ADAL" clId="{260225F6-224F-4253-8D31-FE4F4C1CB7F3}" dt="2020-03-27T05:02:50.136" v="2194" actId="478"/>
          <ac:spMkLst>
            <pc:docMk/>
            <pc:sldMk cId="3729498316" sldId="1391"/>
            <ac:spMk id="7" creationId="{9156F9A2-FA84-4CB4-AB96-C5D0087CF2D5}"/>
          </ac:spMkLst>
        </pc:spChg>
        <pc:spChg chg="add mod">
          <ac:chgData name="Mayur Kumar" userId="79d145e6-bd11-46a5-b5a4-7b853c56281a" providerId="ADAL" clId="{260225F6-224F-4253-8D31-FE4F4C1CB7F3}" dt="2020-03-27T05:05:47.067" v="2287" actId="1076"/>
          <ac:spMkLst>
            <pc:docMk/>
            <pc:sldMk cId="3729498316" sldId="1391"/>
            <ac:spMk id="8" creationId="{DDC3DC72-2CEA-4EA7-B959-529F13D4D1EC}"/>
          </ac:spMkLst>
        </pc:spChg>
        <pc:spChg chg="add del">
          <ac:chgData name="Mayur Kumar" userId="79d145e6-bd11-46a5-b5a4-7b853c56281a" providerId="ADAL" clId="{260225F6-224F-4253-8D31-FE4F4C1CB7F3}" dt="2020-03-27T04:48:33.342" v="2052" actId="26606"/>
          <ac:spMkLst>
            <pc:docMk/>
            <pc:sldMk cId="3729498316" sldId="1391"/>
            <ac:spMk id="9" creationId="{43A31D32-8FDC-4460-8FFC-3D1953DFF9C0}"/>
          </ac:spMkLst>
        </pc:spChg>
        <pc:spChg chg="add mod">
          <ac:chgData name="Mayur Kumar" userId="79d145e6-bd11-46a5-b5a4-7b853c56281a" providerId="ADAL" clId="{260225F6-224F-4253-8D31-FE4F4C1CB7F3}" dt="2020-03-27T05:06:17.977" v="2291" actId="113"/>
          <ac:spMkLst>
            <pc:docMk/>
            <pc:sldMk cId="3729498316" sldId="1391"/>
            <ac:spMk id="10" creationId="{4F2F722D-FEC6-410F-A4EA-193809F29030}"/>
          </ac:spMkLst>
        </pc:spChg>
        <pc:spChg chg="add del">
          <ac:chgData name="Mayur Kumar" userId="79d145e6-bd11-46a5-b5a4-7b853c56281a" providerId="ADAL" clId="{260225F6-224F-4253-8D31-FE4F4C1CB7F3}" dt="2020-03-27T04:48:33.342" v="2052" actId="26606"/>
          <ac:spMkLst>
            <pc:docMk/>
            <pc:sldMk cId="3729498316" sldId="1391"/>
            <ac:spMk id="11" creationId="{DADBD981-064C-4AB5-979F-6BEE06C5102A}"/>
          </ac:spMkLst>
        </pc:spChg>
        <pc:spChg chg="add del">
          <ac:chgData name="Mayur Kumar" userId="79d145e6-bd11-46a5-b5a4-7b853c56281a" providerId="ADAL" clId="{260225F6-224F-4253-8D31-FE4F4C1CB7F3}" dt="2020-03-27T04:48:33.342" v="2052" actId="26606"/>
          <ac:spMkLst>
            <pc:docMk/>
            <pc:sldMk cId="3729498316" sldId="1391"/>
            <ac:spMk id="13" creationId="{BF7E1D97-432A-47D5-AE33-17BB811BB73F}"/>
          </ac:spMkLst>
        </pc:spChg>
        <pc:spChg chg="add del">
          <ac:chgData name="Mayur Kumar" userId="79d145e6-bd11-46a5-b5a4-7b853c56281a" providerId="ADAL" clId="{260225F6-224F-4253-8D31-FE4F4C1CB7F3}" dt="2020-03-27T05:00:36.144" v="2153" actId="26606"/>
          <ac:spMkLst>
            <pc:docMk/>
            <pc:sldMk cId="3729498316" sldId="1391"/>
            <ac:spMk id="18" creationId="{1500B4A4-B1F1-41EA-886A-B8A210DBCA3B}"/>
          </ac:spMkLst>
        </pc:spChg>
        <pc:spChg chg="add del">
          <ac:chgData name="Mayur Kumar" userId="79d145e6-bd11-46a5-b5a4-7b853c56281a" providerId="ADAL" clId="{260225F6-224F-4253-8D31-FE4F4C1CB7F3}" dt="2020-03-27T05:00:36.144" v="2153" actId="26606"/>
          <ac:spMkLst>
            <pc:docMk/>
            <pc:sldMk cId="3729498316" sldId="1391"/>
            <ac:spMk id="20" creationId="{5E55A99C-0BDC-4DBE-8E40-9FA66F629FA1}"/>
          </ac:spMkLst>
        </pc:spChg>
        <pc:spChg chg="add del">
          <ac:chgData name="Mayur Kumar" userId="79d145e6-bd11-46a5-b5a4-7b853c56281a" providerId="ADAL" clId="{260225F6-224F-4253-8D31-FE4F4C1CB7F3}" dt="2020-03-27T05:00:50.468" v="2156" actId="26606"/>
          <ac:spMkLst>
            <pc:docMk/>
            <pc:sldMk cId="3729498316" sldId="1391"/>
            <ac:spMk id="25" creationId="{BA79A7CF-01AF-4178-9369-94E0C90EB046}"/>
          </ac:spMkLst>
        </pc:spChg>
        <pc:spChg chg="add del">
          <ac:chgData name="Mayur Kumar" userId="79d145e6-bd11-46a5-b5a4-7b853c56281a" providerId="ADAL" clId="{260225F6-224F-4253-8D31-FE4F4C1CB7F3}" dt="2020-03-27T05:00:50.468" v="2156" actId="26606"/>
          <ac:spMkLst>
            <pc:docMk/>
            <pc:sldMk cId="3729498316" sldId="1391"/>
            <ac:spMk id="27" creationId="{99413ED5-9ED4-4772-BCE4-2BCAE6B12E35}"/>
          </ac:spMkLst>
        </pc:spChg>
        <pc:spChg chg="add del">
          <ac:chgData name="Mayur Kumar" userId="79d145e6-bd11-46a5-b5a4-7b853c56281a" providerId="ADAL" clId="{260225F6-224F-4253-8D31-FE4F4C1CB7F3}" dt="2020-03-27T05:00:50.468" v="2156" actId="26606"/>
          <ac:spMkLst>
            <pc:docMk/>
            <pc:sldMk cId="3729498316" sldId="1391"/>
            <ac:spMk id="29" creationId="{04357C93-F0CB-4A1C-8F77-4E9063789819}"/>
          </ac:spMkLst>
        </pc:spChg>
        <pc:spChg chg="add del">
          <ac:chgData name="Mayur Kumar" userId="79d145e6-bd11-46a5-b5a4-7b853c56281a" providerId="ADAL" clId="{260225F6-224F-4253-8D31-FE4F4C1CB7F3}" dt="2020-03-27T05:00:50.468" v="2156" actId="26606"/>
          <ac:spMkLst>
            <pc:docMk/>
            <pc:sldMk cId="3729498316" sldId="1391"/>
            <ac:spMk id="31" creationId="{90F533E9-6690-41A8-A372-4C6C622D028D}"/>
          </ac:spMkLst>
        </pc:spChg>
        <pc:spChg chg="add del">
          <ac:chgData name="Mayur Kumar" userId="79d145e6-bd11-46a5-b5a4-7b853c56281a" providerId="ADAL" clId="{260225F6-224F-4253-8D31-FE4F4C1CB7F3}" dt="2020-03-27T05:02:35.245" v="2189" actId="26606"/>
          <ac:spMkLst>
            <pc:docMk/>
            <pc:sldMk cId="3729498316" sldId="1391"/>
            <ac:spMk id="36" creationId="{F0AED851-54B9-4765-92D2-F0BE443BEC91}"/>
          </ac:spMkLst>
        </pc:spChg>
        <pc:spChg chg="add del">
          <ac:chgData name="Mayur Kumar" userId="79d145e6-bd11-46a5-b5a4-7b853c56281a" providerId="ADAL" clId="{260225F6-224F-4253-8D31-FE4F4C1CB7F3}" dt="2020-03-27T05:02:35.245" v="2189" actId="26606"/>
          <ac:spMkLst>
            <pc:docMk/>
            <pc:sldMk cId="3729498316" sldId="1391"/>
            <ac:spMk id="38" creationId="{B81933D1-5615-42C7-9C0B-4EB7105CCE2D}"/>
          </ac:spMkLst>
        </pc:spChg>
        <pc:spChg chg="add del">
          <ac:chgData name="Mayur Kumar" userId="79d145e6-bd11-46a5-b5a4-7b853c56281a" providerId="ADAL" clId="{260225F6-224F-4253-8D31-FE4F4C1CB7F3}" dt="2020-03-27T05:02:35.245" v="2189" actId="26606"/>
          <ac:spMkLst>
            <pc:docMk/>
            <pc:sldMk cId="3729498316" sldId="1391"/>
            <ac:spMk id="40" creationId="{19C9EAEA-39D0-4B0E-A0EB-51E7B26740B1}"/>
          </ac:spMkLst>
        </pc:spChg>
        <pc:spChg chg="add del">
          <ac:chgData name="Mayur Kumar" userId="79d145e6-bd11-46a5-b5a4-7b853c56281a" providerId="ADAL" clId="{260225F6-224F-4253-8D31-FE4F4C1CB7F3}" dt="2020-03-27T05:02:30.601" v="2185" actId="26606"/>
          <ac:spMkLst>
            <pc:docMk/>
            <pc:sldMk cId="3729498316" sldId="1391"/>
            <ac:spMk id="50" creationId="{B10ED32D-7E14-499C-9535-90C42D6BD508}"/>
          </ac:spMkLst>
        </pc:spChg>
        <pc:spChg chg="add del">
          <ac:chgData name="Mayur Kumar" userId="79d145e6-bd11-46a5-b5a4-7b853c56281a" providerId="ADAL" clId="{260225F6-224F-4253-8D31-FE4F4C1CB7F3}" dt="2020-03-27T05:02:35.245" v="2189" actId="26606"/>
          <ac:spMkLst>
            <pc:docMk/>
            <pc:sldMk cId="3729498316" sldId="1391"/>
            <ac:spMk id="52" creationId="{B81933D1-5615-42C7-9C0B-4EB7105CCE2D}"/>
          </ac:spMkLst>
        </pc:spChg>
        <pc:spChg chg="add del">
          <ac:chgData name="Mayur Kumar" userId="79d145e6-bd11-46a5-b5a4-7b853c56281a" providerId="ADAL" clId="{260225F6-224F-4253-8D31-FE4F4C1CB7F3}" dt="2020-03-27T05:02:30.601" v="2185" actId="26606"/>
          <ac:spMkLst>
            <pc:docMk/>
            <pc:sldMk cId="3729498316" sldId="1391"/>
            <ac:spMk id="53" creationId="{DD38EE57-B708-47C9-A4A4-E25F09FAB029}"/>
          </ac:spMkLst>
        </pc:spChg>
        <pc:spChg chg="add del">
          <ac:chgData name="Mayur Kumar" userId="79d145e6-bd11-46a5-b5a4-7b853c56281a" providerId="ADAL" clId="{260225F6-224F-4253-8D31-FE4F4C1CB7F3}" dt="2020-03-27T05:02:35.245" v="2189" actId="26606"/>
          <ac:spMkLst>
            <pc:docMk/>
            <pc:sldMk cId="3729498316" sldId="1391"/>
            <ac:spMk id="54" creationId="{19C9EAEA-39D0-4B0E-A0EB-51E7B26740B1}"/>
          </ac:spMkLst>
        </pc:spChg>
        <pc:spChg chg="add del">
          <ac:chgData name="Mayur Kumar" userId="79d145e6-bd11-46a5-b5a4-7b853c56281a" providerId="ADAL" clId="{260225F6-224F-4253-8D31-FE4F4C1CB7F3}" dt="2020-03-27T05:02:33.872" v="2187" actId="26606"/>
          <ac:spMkLst>
            <pc:docMk/>
            <pc:sldMk cId="3729498316" sldId="1391"/>
            <ac:spMk id="62" creationId="{DD38EE57-B708-47C9-A4A4-E25F09FAB029}"/>
          </ac:spMkLst>
        </pc:spChg>
        <pc:spChg chg="add del">
          <ac:chgData name="Mayur Kumar" userId="79d145e6-bd11-46a5-b5a4-7b853c56281a" providerId="ADAL" clId="{260225F6-224F-4253-8D31-FE4F4C1CB7F3}" dt="2020-03-27T05:02:33.872" v="2187" actId="26606"/>
          <ac:spMkLst>
            <pc:docMk/>
            <pc:sldMk cId="3729498316" sldId="1391"/>
            <ac:spMk id="64" creationId="{F419802A-D878-488A-8398-FA783B1DA7B1}"/>
          </ac:spMkLst>
        </pc:spChg>
        <pc:spChg chg="add del">
          <ac:chgData name="Mayur Kumar" userId="79d145e6-bd11-46a5-b5a4-7b853c56281a" providerId="ADAL" clId="{260225F6-224F-4253-8D31-FE4F4C1CB7F3}" dt="2020-03-27T05:02:35.245" v="2189" actId="26606"/>
          <ac:spMkLst>
            <pc:docMk/>
            <pc:sldMk cId="3729498316" sldId="1391"/>
            <ac:spMk id="67" creationId="{F0AED851-54B9-4765-92D2-F0BE443BEC91}"/>
          </ac:spMkLst>
        </pc:spChg>
        <pc:grpChg chg="add del">
          <ac:chgData name="Mayur Kumar" userId="79d145e6-bd11-46a5-b5a4-7b853c56281a" providerId="ADAL" clId="{260225F6-224F-4253-8D31-FE4F4C1CB7F3}" dt="2020-03-27T05:02:35.245" v="2189" actId="26606"/>
          <ac:grpSpMkLst>
            <pc:docMk/>
            <pc:sldMk cId="3729498316" sldId="1391"/>
            <ac:grpSpMk id="42" creationId="{032D8612-31EB-44CF-A1D0-14FD4C705424}"/>
          </ac:grpSpMkLst>
        </pc:grpChg>
        <pc:grpChg chg="add del">
          <ac:chgData name="Mayur Kumar" userId="79d145e6-bd11-46a5-b5a4-7b853c56281a" providerId="ADAL" clId="{260225F6-224F-4253-8D31-FE4F4C1CB7F3}" dt="2020-03-27T05:02:30.601" v="2185" actId="26606"/>
          <ac:grpSpMkLst>
            <pc:docMk/>
            <pc:sldMk cId="3729498316" sldId="1391"/>
            <ac:grpSpMk id="55" creationId="{57A28182-58A5-4DBB-8F64-BD944BCA8154}"/>
          </ac:grpSpMkLst>
        </pc:grpChg>
        <pc:grpChg chg="add del">
          <ac:chgData name="Mayur Kumar" userId="79d145e6-bd11-46a5-b5a4-7b853c56281a" providerId="ADAL" clId="{260225F6-224F-4253-8D31-FE4F4C1CB7F3}" dt="2020-03-27T05:02:35.245" v="2189" actId="26606"/>
          <ac:grpSpMkLst>
            <pc:docMk/>
            <pc:sldMk cId="3729498316" sldId="1391"/>
            <ac:grpSpMk id="56" creationId="{032D8612-31EB-44CF-A1D0-14FD4C705424}"/>
          </ac:grpSpMkLst>
        </pc:grpChg>
        <pc:grpChg chg="add del">
          <ac:chgData name="Mayur Kumar" userId="79d145e6-bd11-46a5-b5a4-7b853c56281a" providerId="ADAL" clId="{260225F6-224F-4253-8D31-FE4F4C1CB7F3}" dt="2020-03-27T05:02:33.872" v="2187" actId="26606"/>
          <ac:grpSpMkLst>
            <pc:docMk/>
            <pc:sldMk cId="3729498316" sldId="1391"/>
            <ac:grpSpMk id="63" creationId="{57A28182-58A5-4DBB-8F64-BD944BCA8154}"/>
          </ac:grpSpMkLst>
        </pc:grpChg>
        <pc:graphicFrameChg chg="add del mod ord modGraphic">
          <ac:chgData name="Mayur Kumar" userId="79d145e6-bd11-46a5-b5a4-7b853c56281a" providerId="ADAL" clId="{260225F6-224F-4253-8D31-FE4F4C1CB7F3}" dt="2020-03-27T05:05:54.484" v="2288" actId="1076"/>
          <ac:graphicFrameMkLst>
            <pc:docMk/>
            <pc:sldMk cId="3729498316" sldId="1391"/>
            <ac:graphicFrameMk id="4" creationId="{A20CB984-A744-47E3-B68C-87F4EF2AC6BD}"/>
          </ac:graphicFrameMkLst>
        </pc:graphicFrameChg>
        <pc:graphicFrameChg chg="add del">
          <ac:chgData name="Mayur Kumar" userId="79d145e6-bd11-46a5-b5a4-7b853c56281a" providerId="ADAL" clId="{260225F6-224F-4253-8D31-FE4F4C1CB7F3}" dt="2020-03-27T04:46:38.571" v="2039" actId="3680"/>
          <ac:graphicFrameMkLst>
            <pc:docMk/>
            <pc:sldMk cId="3729498316" sldId="1391"/>
            <ac:graphicFrameMk id="5" creationId="{5EF7E3E6-4FC1-4B44-BBDC-697ADFF71771}"/>
          </ac:graphicFrameMkLst>
        </pc:graphicFrameChg>
        <pc:graphicFrameChg chg="add del">
          <ac:chgData name="Mayur Kumar" userId="79d145e6-bd11-46a5-b5a4-7b853c56281a" providerId="ADAL" clId="{260225F6-224F-4253-8D31-FE4F4C1CB7F3}" dt="2020-03-27T05:02:30.601" v="2185" actId="26606"/>
          <ac:graphicFrameMkLst>
            <pc:docMk/>
            <pc:sldMk cId="3729498316" sldId="1391"/>
            <ac:graphicFrameMk id="48" creationId="{A20CB984-A744-47E3-B68C-87F4EF2AC6BD}"/>
          </ac:graphicFrameMkLst>
        </pc:graphicFrameChg>
        <pc:graphicFrameChg chg="add del">
          <ac:chgData name="Mayur Kumar" userId="79d145e6-bd11-46a5-b5a4-7b853c56281a" providerId="ADAL" clId="{260225F6-224F-4253-8D31-FE4F4C1CB7F3}" dt="2020-03-27T05:02:33.872" v="2187" actId="26606"/>
          <ac:graphicFrameMkLst>
            <pc:docMk/>
            <pc:sldMk cId="3729498316" sldId="1391"/>
            <ac:graphicFrameMk id="65" creationId="{A20CB984-A744-47E3-B68C-87F4EF2AC6BD}"/>
          </ac:graphicFrameMkLst>
        </pc:graphicFrameChg>
        <pc:graphicFrameChg chg="add del">
          <ac:chgData name="Mayur Kumar" userId="79d145e6-bd11-46a5-b5a4-7b853c56281a" providerId="ADAL" clId="{260225F6-224F-4253-8D31-FE4F4C1CB7F3}" dt="2020-03-27T05:02:35.245" v="2189" actId="26606"/>
          <ac:graphicFrameMkLst>
            <pc:docMk/>
            <pc:sldMk cId="3729498316" sldId="1391"/>
            <ac:graphicFrameMk id="68" creationId="{A20CB984-A744-47E3-B68C-87F4EF2AC6BD}"/>
          </ac:graphicFrameMkLst>
        </pc:graphicFrameChg>
      </pc:sldChg>
      <pc:sldChg chg="addSp delSp modSp add mod ord setBg">
        <pc:chgData name="Mayur Kumar" userId="79d145e6-bd11-46a5-b5a4-7b853c56281a" providerId="ADAL" clId="{260225F6-224F-4253-8D31-FE4F4C1CB7F3}" dt="2020-03-27T07:53:16.256" v="2508" actId="1076"/>
        <pc:sldMkLst>
          <pc:docMk/>
          <pc:sldMk cId="4015902524" sldId="1394"/>
        </pc:sldMkLst>
        <pc:spChg chg="del">
          <ac:chgData name="Mayur Kumar" userId="79d145e6-bd11-46a5-b5a4-7b853c56281a" providerId="ADAL" clId="{260225F6-224F-4253-8D31-FE4F4C1CB7F3}" dt="2020-03-27T04:31:56.675" v="1916" actId="478"/>
          <ac:spMkLst>
            <pc:docMk/>
            <pc:sldMk cId="4015902524" sldId="1394"/>
            <ac:spMk id="2" creationId="{F2150E57-FB7C-48D0-B129-0674D0AAF2D1}"/>
          </ac:spMkLst>
        </pc:spChg>
        <pc:spChg chg="del mod">
          <ac:chgData name="Mayur Kumar" userId="79d145e6-bd11-46a5-b5a4-7b853c56281a" providerId="ADAL" clId="{260225F6-224F-4253-8D31-FE4F4C1CB7F3}" dt="2020-03-27T04:31:41.432" v="1911"/>
          <ac:spMkLst>
            <pc:docMk/>
            <pc:sldMk cId="4015902524" sldId="1394"/>
            <ac:spMk id="3" creationId="{9166992D-8897-4A7F-8846-4B36CB81E533}"/>
          </ac:spMkLst>
        </pc:spChg>
        <pc:spChg chg="add del mod ord">
          <ac:chgData name="Mayur Kumar" userId="79d145e6-bd11-46a5-b5a4-7b853c56281a" providerId="ADAL" clId="{260225F6-224F-4253-8D31-FE4F4C1CB7F3}" dt="2020-03-27T07:48:51.337" v="2505" actId="1076"/>
          <ac:spMkLst>
            <pc:docMk/>
            <pc:sldMk cId="4015902524" sldId="1394"/>
            <ac:spMk id="5" creationId="{91086317-D970-45FB-AA70-490F3C7E15F2}"/>
          </ac:spMkLst>
        </pc:spChg>
        <pc:spChg chg="add del mod">
          <ac:chgData name="Mayur Kumar" userId="79d145e6-bd11-46a5-b5a4-7b853c56281a" providerId="ADAL" clId="{260225F6-224F-4253-8D31-FE4F4C1CB7F3}" dt="2020-03-27T04:31:53.691" v="1915" actId="478"/>
          <ac:spMkLst>
            <pc:docMk/>
            <pc:sldMk cId="4015902524" sldId="1394"/>
            <ac:spMk id="6" creationId="{44064920-4040-4F5C-A301-A4F8C27ABF7A}"/>
          </ac:spMkLst>
        </pc:spChg>
        <pc:spChg chg="add mod">
          <ac:chgData name="Mayur Kumar" userId="79d145e6-bd11-46a5-b5a4-7b853c56281a" providerId="ADAL" clId="{260225F6-224F-4253-8D31-FE4F4C1CB7F3}" dt="2020-03-27T07:50:04.750" v="2506" actId="1076"/>
          <ac:spMkLst>
            <pc:docMk/>
            <pc:sldMk cId="4015902524" sldId="1394"/>
            <ac:spMk id="7" creationId="{105312E5-303D-4E78-8892-7DAD48BE07B7}"/>
          </ac:spMkLst>
        </pc:spChg>
        <pc:spChg chg="add mod">
          <ac:chgData name="Mayur Kumar" userId="79d145e6-bd11-46a5-b5a4-7b853c56281a" providerId="ADAL" clId="{260225F6-224F-4253-8D31-FE4F4C1CB7F3}" dt="2020-03-27T07:50:09.808" v="2507" actId="1076"/>
          <ac:spMkLst>
            <pc:docMk/>
            <pc:sldMk cId="4015902524" sldId="1394"/>
            <ac:spMk id="8" creationId="{29E1D5DF-1C0C-4288-8303-C9E66ED0E9D6}"/>
          </ac:spMkLst>
        </pc:spChg>
        <pc:spChg chg="add del">
          <ac:chgData name="Mayur Kumar" userId="79d145e6-bd11-46a5-b5a4-7b853c56281a" providerId="ADAL" clId="{260225F6-224F-4253-8D31-FE4F4C1CB7F3}" dt="2020-03-27T04:33:34.673" v="1945" actId="478"/>
          <ac:spMkLst>
            <pc:docMk/>
            <pc:sldMk cId="4015902524" sldId="1394"/>
            <ac:spMk id="12" creationId="{25087F54-3E28-4A61-A830-7281C094B43D}"/>
          </ac:spMkLst>
        </pc:spChg>
        <pc:spChg chg="add del">
          <ac:chgData name="Mayur Kumar" userId="79d145e6-bd11-46a5-b5a4-7b853c56281a" providerId="ADAL" clId="{260225F6-224F-4253-8D31-FE4F4C1CB7F3}" dt="2020-03-27T04:33:52.751" v="1950" actId="26606"/>
          <ac:spMkLst>
            <pc:docMk/>
            <pc:sldMk cId="4015902524" sldId="1394"/>
            <ac:spMk id="15" creationId="{73DE2CFE-42F2-48F0-8706-5264E012B10C}"/>
          </ac:spMkLst>
        </pc:spChg>
        <pc:spChg chg="add del">
          <ac:chgData name="Mayur Kumar" userId="79d145e6-bd11-46a5-b5a4-7b853c56281a" providerId="ADAL" clId="{260225F6-224F-4253-8D31-FE4F4C1CB7F3}" dt="2020-03-27T04:33:50.983" v="1947" actId="26606"/>
          <ac:spMkLst>
            <pc:docMk/>
            <pc:sldMk cId="4015902524" sldId="1394"/>
            <ac:spMk id="20" creationId="{BF4B7DD6-3B06-4C16-B34D-4DC3E3F2E8C5}"/>
          </ac:spMkLst>
        </pc:spChg>
        <pc:spChg chg="add del">
          <ac:chgData name="Mayur Kumar" userId="79d145e6-bd11-46a5-b5a4-7b853c56281a" providerId="ADAL" clId="{260225F6-224F-4253-8D31-FE4F4C1CB7F3}" dt="2020-03-27T04:33:50.983" v="1947" actId="26606"/>
          <ac:spMkLst>
            <pc:docMk/>
            <pc:sldMk cId="4015902524" sldId="1394"/>
            <ac:spMk id="22" creationId="{120582D2-07E2-46B9-8A77-58C7E65748D0}"/>
          </ac:spMkLst>
        </pc:spChg>
        <pc:spChg chg="add del">
          <ac:chgData name="Mayur Kumar" userId="79d145e6-bd11-46a5-b5a4-7b853c56281a" providerId="ADAL" clId="{260225F6-224F-4253-8D31-FE4F4C1CB7F3}" dt="2020-03-27T04:33:52.641" v="1949" actId="26606"/>
          <ac:spMkLst>
            <pc:docMk/>
            <pc:sldMk cId="4015902524" sldId="1394"/>
            <ac:spMk id="24" creationId="{1707FC24-6981-43D9-B525-C7832BA22463}"/>
          </ac:spMkLst>
        </pc:spChg>
        <pc:spChg chg="add del">
          <ac:chgData name="Mayur Kumar" userId="79d145e6-bd11-46a5-b5a4-7b853c56281a" providerId="ADAL" clId="{260225F6-224F-4253-8D31-FE4F4C1CB7F3}" dt="2020-03-27T04:59:25.303" v="2133" actId="26606"/>
          <ac:spMkLst>
            <pc:docMk/>
            <pc:sldMk cId="4015902524" sldId="1394"/>
            <ac:spMk id="26" creationId="{D4771268-CB57-404A-9271-370EB28F6090}"/>
          </ac:spMkLst>
        </pc:spChg>
        <pc:spChg chg="add del">
          <ac:chgData name="Mayur Kumar" userId="79d145e6-bd11-46a5-b5a4-7b853c56281a" providerId="ADAL" clId="{260225F6-224F-4253-8D31-FE4F4C1CB7F3}" dt="2020-03-27T04:59:46.855" v="2143" actId="26606"/>
          <ac:spMkLst>
            <pc:docMk/>
            <pc:sldMk cId="4015902524" sldId="1394"/>
            <ac:spMk id="31" creationId="{9180DE06-7362-4888-AADA-7AADD57AC49D}"/>
          </ac:spMkLst>
        </pc:spChg>
        <pc:spChg chg="add del">
          <ac:chgData name="Mayur Kumar" userId="79d145e6-bd11-46a5-b5a4-7b853c56281a" providerId="ADAL" clId="{260225F6-224F-4253-8D31-FE4F4C1CB7F3}" dt="2020-03-27T04:59:46.855" v="2143" actId="26606"/>
          <ac:spMkLst>
            <pc:docMk/>
            <pc:sldMk cId="4015902524" sldId="1394"/>
            <ac:spMk id="37" creationId="{04357C93-F0CB-4A1C-8F77-4E9063789819}"/>
          </ac:spMkLst>
        </pc:spChg>
        <pc:spChg chg="add del">
          <ac:chgData name="Mayur Kumar" userId="79d145e6-bd11-46a5-b5a4-7b853c56281a" providerId="ADAL" clId="{260225F6-224F-4253-8D31-FE4F4C1CB7F3}" dt="2020-03-27T04:59:41.596" v="2138" actId="26606"/>
          <ac:spMkLst>
            <pc:docMk/>
            <pc:sldMk cId="4015902524" sldId="1394"/>
            <ac:spMk id="42" creationId="{9180DE06-7362-4888-AADA-7AADD57AC49D}"/>
          </ac:spMkLst>
        </pc:spChg>
        <pc:spChg chg="add del">
          <ac:chgData name="Mayur Kumar" userId="79d145e6-bd11-46a5-b5a4-7b853c56281a" providerId="ADAL" clId="{260225F6-224F-4253-8D31-FE4F4C1CB7F3}" dt="2020-03-27T04:59:41.596" v="2138" actId="26606"/>
          <ac:spMkLst>
            <pc:docMk/>
            <pc:sldMk cId="4015902524" sldId="1394"/>
            <ac:spMk id="48" creationId="{04357C93-F0CB-4A1C-8F77-4E9063789819}"/>
          </ac:spMkLst>
        </pc:spChg>
        <pc:spChg chg="add del">
          <ac:chgData name="Mayur Kumar" userId="79d145e6-bd11-46a5-b5a4-7b853c56281a" providerId="ADAL" clId="{260225F6-224F-4253-8D31-FE4F4C1CB7F3}" dt="2020-03-27T04:59:43.387" v="2140" actId="26606"/>
          <ac:spMkLst>
            <pc:docMk/>
            <pc:sldMk cId="4015902524" sldId="1394"/>
            <ac:spMk id="50" creationId="{346163D3-B666-4446-84C6-9902EB936B6E}"/>
          </ac:spMkLst>
        </pc:spChg>
        <pc:spChg chg="add del">
          <ac:chgData name="Mayur Kumar" userId="79d145e6-bd11-46a5-b5a4-7b853c56281a" providerId="ADAL" clId="{260225F6-224F-4253-8D31-FE4F4C1CB7F3}" dt="2020-03-27T04:59:43.387" v="2140" actId="26606"/>
          <ac:spMkLst>
            <pc:docMk/>
            <pc:sldMk cId="4015902524" sldId="1394"/>
            <ac:spMk id="53" creationId="{04357C93-F0CB-4A1C-8F77-4E9063789819}"/>
          </ac:spMkLst>
        </pc:spChg>
        <pc:spChg chg="add del">
          <ac:chgData name="Mayur Kumar" userId="79d145e6-bd11-46a5-b5a4-7b853c56281a" providerId="ADAL" clId="{260225F6-224F-4253-8D31-FE4F4C1CB7F3}" dt="2020-03-27T04:59:46.826" v="2142" actId="26606"/>
          <ac:spMkLst>
            <pc:docMk/>
            <pc:sldMk cId="4015902524" sldId="1394"/>
            <ac:spMk id="55" creationId="{BF4B7DD6-3B06-4C16-B34D-4DC3E3F2E8C5}"/>
          </ac:spMkLst>
        </pc:spChg>
        <pc:spChg chg="add del">
          <ac:chgData name="Mayur Kumar" userId="79d145e6-bd11-46a5-b5a4-7b853c56281a" providerId="ADAL" clId="{260225F6-224F-4253-8D31-FE4F4C1CB7F3}" dt="2020-03-27T04:59:46.826" v="2142" actId="26606"/>
          <ac:spMkLst>
            <pc:docMk/>
            <pc:sldMk cId="4015902524" sldId="1394"/>
            <ac:spMk id="56" creationId="{120582D2-07E2-46B9-8A77-58C7E65748D0}"/>
          </ac:spMkLst>
        </pc:spChg>
        <pc:spChg chg="add del">
          <ac:chgData name="Mayur Kumar" userId="79d145e6-bd11-46a5-b5a4-7b853c56281a" providerId="ADAL" clId="{260225F6-224F-4253-8D31-FE4F4C1CB7F3}" dt="2020-03-27T05:07:05.912" v="2295" actId="26606"/>
          <ac:spMkLst>
            <pc:docMk/>
            <pc:sldMk cId="4015902524" sldId="1394"/>
            <ac:spMk id="58" creationId="{9180DE06-7362-4888-AADA-7AADD57AC49D}"/>
          </ac:spMkLst>
        </pc:spChg>
        <pc:spChg chg="add del">
          <ac:chgData name="Mayur Kumar" userId="79d145e6-bd11-46a5-b5a4-7b853c56281a" providerId="ADAL" clId="{260225F6-224F-4253-8D31-FE4F4C1CB7F3}" dt="2020-03-27T05:07:05.912" v="2295" actId="26606"/>
          <ac:spMkLst>
            <pc:docMk/>
            <pc:sldMk cId="4015902524" sldId="1394"/>
            <ac:spMk id="60" creationId="{04357C93-F0CB-4A1C-8F77-4E9063789819}"/>
          </ac:spMkLst>
        </pc:spChg>
        <pc:spChg chg="add del">
          <ac:chgData name="Mayur Kumar" userId="79d145e6-bd11-46a5-b5a4-7b853c56281a" providerId="ADAL" clId="{260225F6-224F-4253-8D31-FE4F4C1CB7F3}" dt="2020-03-27T05:07:25.752" v="2297" actId="26606"/>
          <ac:spMkLst>
            <pc:docMk/>
            <pc:sldMk cId="4015902524" sldId="1394"/>
            <ac:spMk id="65" creationId="{BA79A7CF-01AF-4178-9369-94E0C90EB046}"/>
          </ac:spMkLst>
        </pc:spChg>
        <pc:spChg chg="add del">
          <ac:chgData name="Mayur Kumar" userId="79d145e6-bd11-46a5-b5a4-7b853c56281a" providerId="ADAL" clId="{260225F6-224F-4253-8D31-FE4F4C1CB7F3}" dt="2020-03-27T05:07:25.752" v="2297" actId="26606"/>
          <ac:spMkLst>
            <pc:docMk/>
            <pc:sldMk cId="4015902524" sldId="1394"/>
            <ac:spMk id="67" creationId="{99413ED5-9ED4-4772-BCE4-2BCAE6B12E35}"/>
          </ac:spMkLst>
        </pc:spChg>
        <pc:spChg chg="add del">
          <ac:chgData name="Mayur Kumar" userId="79d145e6-bd11-46a5-b5a4-7b853c56281a" providerId="ADAL" clId="{260225F6-224F-4253-8D31-FE4F4C1CB7F3}" dt="2020-03-27T05:07:25.752" v="2297" actId="26606"/>
          <ac:spMkLst>
            <pc:docMk/>
            <pc:sldMk cId="4015902524" sldId="1394"/>
            <ac:spMk id="69" creationId="{04357C93-F0CB-4A1C-8F77-4E9063789819}"/>
          </ac:spMkLst>
        </pc:spChg>
        <pc:spChg chg="add del">
          <ac:chgData name="Mayur Kumar" userId="79d145e6-bd11-46a5-b5a4-7b853c56281a" providerId="ADAL" clId="{260225F6-224F-4253-8D31-FE4F4C1CB7F3}" dt="2020-03-27T05:07:25.752" v="2297" actId="26606"/>
          <ac:spMkLst>
            <pc:docMk/>
            <pc:sldMk cId="4015902524" sldId="1394"/>
            <ac:spMk id="71" creationId="{90F533E9-6690-41A8-A372-4C6C622D028D}"/>
          </ac:spMkLst>
        </pc:spChg>
        <pc:spChg chg="add">
          <ac:chgData name="Mayur Kumar" userId="79d145e6-bd11-46a5-b5a4-7b853c56281a" providerId="ADAL" clId="{260225F6-224F-4253-8D31-FE4F4C1CB7F3}" dt="2020-03-27T05:07:25.752" v="2297" actId="26606"/>
          <ac:spMkLst>
            <pc:docMk/>
            <pc:sldMk cId="4015902524" sldId="1394"/>
            <ac:spMk id="76" creationId="{346163D3-B666-4446-84C6-9902EB936B6E}"/>
          </ac:spMkLst>
        </pc:spChg>
        <pc:spChg chg="add">
          <ac:chgData name="Mayur Kumar" userId="79d145e6-bd11-46a5-b5a4-7b853c56281a" providerId="ADAL" clId="{260225F6-224F-4253-8D31-FE4F4C1CB7F3}" dt="2020-03-27T05:07:25.752" v="2297" actId="26606"/>
          <ac:spMkLst>
            <pc:docMk/>
            <pc:sldMk cId="4015902524" sldId="1394"/>
            <ac:spMk id="82" creationId="{04357C93-F0CB-4A1C-8F77-4E9063789819}"/>
          </ac:spMkLst>
        </pc:spChg>
        <pc:grpChg chg="add del">
          <ac:chgData name="Mayur Kumar" userId="79d145e6-bd11-46a5-b5a4-7b853c56281a" providerId="ADAL" clId="{260225F6-224F-4253-8D31-FE4F4C1CB7F3}" dt="2020-03-27T04:59:46.855" v="2143" actId="26606"/>
          <ac:grpSpMkLst>
            <pc:docMk/>
            <pc:sldMk cId="4015902524" sldId="1394"/>
            <ac:grpSpMk id="33" creationId="{3AF6A671-C637-4547-85F4-51B6D1881399}"/>
          </ac:grpSpMkLst>
        </pc:grpChg>
        <pc:grpChg chg="add del">
          <ac:chgData name="Mayur Kumar" userId="79d145e6-bd11-46a5-b5a4-7b853c56281a" providerId="ADAL" clId="{260225F6-224F-4253-8D31-FE4F4C1CB7F3}" dt="2020-03-27T04:59:41.596" v="2138" actId="26606"/>
          <ac:grpSpMkLst>
            <pc:docMk/>
            <pc:sldMk cId="4015902524" sldId="1394"/>
            <ac:grpSpMk id="44" creationId="{3AF6A671-C637-4547-85F4-51B6D1881399}"/>
          </ac:grpSpMkLst>
        </pc:grpChg>
        <pc:grpChg chg="add del">
          <ac:chgData name="Mayur Kumar" userId="79d145e6-bd11-46a5-b5a4-7b853c56281a" providerId="ADAL" clId="{260225F6-224F-4253-8D31-FE4F4C1CB7F3}" dt="2020-03-27T04:59:43.387" v="2140" actId="26606"/>
          <ac:grpSpMkLst>
            <pc:docMk/>
            <pc:sldMk cId="4015902524" sldId="1394"/>
            <ac:grpSpMk id="51" creationId="{3AF6A671-C637-4547-85F4-51B6D1881399}"/>
          </ac:grpSpMkLst>
        </pc:grpChg>
        <pc:grpChg chg="add del">
          <ac:chgData name="Mayur Kumar" userId="79d145e6-bd11-46a5-b5a4-7b853c56281a" providerId="ADAL" clId="{260225F6-224F-4253-8D31-FE4F4C1CB7F3}" dt="2020-03-27T05:07:05.912" v="2295" actId="26606"/>
          <ac:grpSpMkLst>
            <pc:docMk/>
            <pc:sldMk cId="4015902524" sldId="1394"/>
            <ac:grpSpMk id="59" creationId="{3AF6A671-C637-4547-85F4-51B6D1881399}"/>
          </ac:grpSpMkLst>
        </pc:grpChg>
        <pc:grpChg chg="add">
          <ac:chgData name="Mayur Kumar" userId="79d145e6-bd11-46a5-b5a4-7b853c56281a" providerId="ADAL" clId="{260225F6-224F-4253-8D31-FE4F4C1CB7F3}" dt="2020-03-27T05:07:25.752" v="2297" actId="26606"/>
          <ac:grpSpMkLst>
            <pc:docMk/>
            <pc:sldMk cId="4015902524" sldId="1394"/>
            <ac:grpSpMk id="78" creationId="{3AF6A671-C637-4547-85F4-51B6D1881399}"/>
          </ac:grpSpMkLst>
        </pc:grpChg>
        <pc:graphicFrameChg chg="add del mod modGraphic">
          <ac:chgData name="Mayur Kumar" userId="79d145e6-bd11-46a5-b5a4-7b853c56281a" providerId="ADAL" clId="{260225F6-224F-4253-8D31-FE4F4C1CB7F3}" dt="2020-03-27T04:33:06.664" v="1944" actId="26606"/>
          <ac:graphicFrameMkLst>
            <pc:docMk/>
            <pc:sldMk cId="4015902524" sldId="1394"/>
            <ac:graphicFrameMk id="4" creationId="{1D0A8622-F1EC-431F-89B6-B684D03FC884}"/>
          </ac:graphicFrameMkLst>
        </pc:graphicFrameChg>
        <pc:graphicFrameChg chg="add mod ord modGraphic">
          <ac:chgData name="Mayur Kumar" userId="79d145e6-bd11-46a5-b5a4-7b853c56281a" providerId="ADAL" clId="{260225F6-224F-4253-8D31-FE4F4C1CB7F3}" dt="2020-03-27T07:53:16.256" v="2508" actId="1076"/>
          <ac:graphicFrameMkLst>
            <pc:docMk/>
            <pc:sldMk cId="4015902524" sldId="1394"/>
            <ac:graphicFrameMk id="10" creationId="{1D0A8622-F1EC-431F-89B6-B684D03FC884}"/>
          </ac:graphicFrameMkLst>
        </pc:graphicFrameChg>
      </pc:sldChg>
      <pc:sldChg chg="modSp add mod">
        <pc:chgData name="Mayur Kumar" userId="79d145e6-bd11-46a5-b5a4-7b853c56281a" providerId="ADAL" clId="{260225F6-224F-4253-8D31-FE4F4C1CB7F3}" dt="2020-03-27T05:00:16.712" v="2150" actId="27636"/>
        <pc:sldMkLst>
          <pc:docMk/>
          <pc:sldMk cId="3703368937" sldId="1398"/>
        </pc:sldMkLst>
        <pc:spChg chg="mod">
          <ac:chgData name="Mayur Kumar" userId="79d145e6-bd11-46a5-b5a4-7b853c56281a" providerId="ADAL" clId="{260225F6-224F-4253-8D31-FE4F4C1CB7F3}" dt="2020-03-27T05:00:16.712" v="2150" actId="27636"/>
          <ac:spMkLst>
            <pc:docMk/>
            <pc:sldMk cId="3703368937" sldId="1398"/>
            <ac:spMk id="2" creationId="{1400B91B-C2E8-4707-B5E5-10770CB5272A}"/>
          </ac:spMkLst>
        </pc:spChg>
        <pc:spChg chg="mod">
          <ac:chgData name="Mayur Kumar" userId="79d145e6-bd11-46a5-b5a4-7b853c56281a" providerId="ADAL" clId="{260225F6-224F-4253-8D31-FE4F4C1CB7F3}" dt="2020-03-27T04:59:10.129" v="2131" actId="21"/>
          <ac:spMkLst>
            <pc:docMk/>
            <pc:sldMk cId="3703368937" sldId="1398"/>
            <ac:spMk id="3" creationId="{4800E67B-DFD6-4B20-8CD5-AD612E901E5F}"/>
          </ac:spMkLst>
        </pc:spChg>
      </pc:sldChg>
    </pc:docChg>
  </pc:docChgLst>
  <pc:docChgLst>
    <pc:chgData name="Kumar, Mayur" userId="S::mkuma46@emory.edu::79d145e6-bd11-46a5-b5a4-7b853c56281a" providerId="AD" clId="Web-{17CD4314-4FD8-40DC-BA8E-7FD14CCCFE3A}"/>
    <pc:docChg chg="addSld delSld modSld">
      <pc:chgData name="Kumar, Mayur" userId="S::mkuma46@emory.edu::79d145e6-bd11-46a5-b5a4-7b853c56281a" providerId="AD" clId="Web-{17CD4314-4FD8-40DC-BA8E-7FD14CCCFE3A}" dt="2020-04-10T13:46:51.899" v="4"/>
      <pc:docMkLst>
        <pc:docMk/>
      </pc:docMkLst>
      <pc:sldChg chg="addSp delSp modSp new del">
        <pc:chgData name="Kumar, Mayur" userId="S::mkuma46@emory.edu::79d145e6-bd11-46a5-b5a4-7b853c56281a" providerId="AD" clId="Web-{17CD4314-4FD8-40DC-BA8E-7FD14CCCFE3A}" dt="2020-04-10T13:46:51.899" v="4"/>
        <pc:sldMkLst>
          <pc:docMk/>
          <pc:sldMk cId="289052990" sldId="1408"/>
        </pc:sldMkLst>
        <pc:spChg chg="del">
          <ac:chgData name="Kumar, Mayur" userId="S::mkuma46@emory.edu::79d145e6-bd11-46a5-b5a4-7b853c56281a" providerId="AD" clId="Web-{17CD4314-4FD8-40DC-BA8E-7FD14CCCFE3A}" dt="2020-04-10T12:34:21.295" v="3"/>
          <ac:spMkLst>
            <pc:docMk/>
            <pc:sldMk cId="289052990" sldId="1408"/>
            <ac:spMk id="2" creationId="{B34F07FC-FD5B-46F5-8B03-067816525803}"/>
          </ac:spMkLst>
        </pc:spChg>
        <pc:spChg chg="del">
          <ac:chgData name="Kumar, Mayur" userId="S::mkuma46@emory.edu::79d145e6-bd11-46a5-b5a4-7b853c56281a" providerId="AD" clId="Web-{17CD4314-4FD8-40DC-BA8E-7FD14CCCFE3A}" dt="2020-04-10T12:34:13.433" v="1"/>
          <ac:spMkLst>
            <pc:docMk/>
            <pc:sldMk cId="289052990" sldId="1408"/>
            <ac:spMk id="3" creationId="{F4DE7ACE-BF2A-4F95-9BCE-AE1F6335AD06}"/>
          </ac:spMkLst>
        </pc:spChg>
        <pc:graphicFrameChg chg="add mod ord modGraphic">
          <ac:chgData name="Kumar, Mayur" userId="S::mkuma46@emory.edu::79d145e6-bd11-46a5-b5a4-7b853c56281a" providerId="AD" clId="Web-{17CD4314-4FD8-40DC-BA8E-7FD14CCCFE3A}" dt="2020-04-10T12:34:20.121" v="2" actId="1076"/>
          <ac:graphicFrameMkLst>
            <pc:docMk/>
            <pc:sldMk cId="289052990" sldId="1408"/>
            <ac:graphicFrameMk id="5" creationId="{3178BC97-11FB-49BE-BC89-90FA9D86C420}"/>
          </ac:graphicFrameMkLst>
        </pc:graphicFrameChg>
      </pc:sldChg>
    </pc:docChg>
  </pc:docChgLst>
  <pc:docChgLst>
    <pc:chgData name="Kumar, Mayur" userId="S::mkuma46@emory.edu::79d145e6-bd11-46a5-b5a4-7b853c56281a" providerId="AD" clId="Web-{83DF1FBB-D9A1-3008-9023-CA035C33B42A}"/>
    <pc:docChg chg="modSld">
      <pc:chgData name="Kumar, Mayur" userId="S::mkuma46@emory.edu::79d145e6-bd11-46a5-b5a4-7b853c56281a" providerId="AD" clId="Web-{83DF1FBB-D9A1-3008-9023-CA035C33B42A}" dt="2020-04-20T00:34:50.495" v="5" actId="14100"/>
      <pc:docMkLst>
        <pc:docMk/>
      </pc:docMkLst>
      <pc:sldChg chg="modSp">
        <pc:chgData name="Kumar, Mayur" userId="S::mkuma46@emory.edu::79d145e6-bd11-46a5-b5a4-7b853c56281a" providerId="AD" clId="Web-{83DF1FBB-D9A1-3008-9023-CA035C33B42A}" dt="2020-04-20T00:34:50.495" v="5" actId="14100"/>
        <pc:sldMkLst>
          <pc:docMk/>
          <pc:sldMk cId="4015902524" sldId="1394"/>
        </pc:sldMkLst>
        <pc:spChg chg="mod">
          <ac:chgData name="Kumar, Mayur" userId="S::mkuma46@emory.edu::79d145e6-bd11-46a5-b5a4-7b853c56281a" providerId="AD" clId="Web-{83DF1FBB-D9A1-3008-9023-CA035C33B42A}" dt="2020-04-20T00:34:27.339" v="2" actId="1076"/>
          <ac:spMkLst>
            <pc:docMk/>
            <pc:sldMk cId="4015902524" sldId="1394"/>
            <ac:spMk id="6" creationId="{48D1129A-51A7-4200-A9C1-D53026FC8CC6}"/>
          </ac:spMkLst>
        </pc:spChg>
        <pc:cxnChg chg="mod">
          <ac:chgData name="Kumar, Mayur" userId="S::mkuma46@emory.edu::79d145e6-bd11-46a5-b5a4-7b853c56281a" providerId="AD" clId="Web-{83DF1FBB-D9A1-3008-9023-CA035C33B42A}" dt="2020-04-20T00:34:22.167" v="1" actId="1076"/>
          <ac:cxnSpMkLst>
            <pc:docMk/>
            <pc:sldMk cId="4015902524" sldId="1394"/>
            <ac:cxnSpMk id="4" creationId="{C6F21DCB-E450-4226-8D32-72FA6AC0BEEA}"/>
          </ac:cxnSpMkLst>
        </pc:cxnChg>
        <pc:cxnChg chg="mod">
          <ac:chgData name="Kumar, Mayur" userId="S::mkuma46@emory.edu::79d145e6-bd11-46a5-b5a4-7b853c56281a" providerId="AD" clId="Web-{83DF1FBB-D9A1-3008-9023-CA035C33B42A}" dt="2020-04-20T00:34:50.495" v="5" actId="14100"/>
          <ac:cxnSpMkLst>
            <pc:docMk/>
            <pc:sldMk cId="4015902524" sldId="1394"/>
            <ac:cxnSpMk id="9" creationId="{53ACE443-252D-4C4C-933D-213328C6EA1A}"/>
          </ac:cxnSpMkLst>
        </pc:cxnChg>
      </pc:sldChg>
    </pc:docChg>
  </pc:docChgLst>
  <pc:docChgLst>
    <pc:chgData name="Siyu Guo" userId="55b8825f-3e07-4d63-9f8d-bfa503421516" providerId="ADAL" clId="{BAB7B9E9-8A00-42F5-A6C9-D254EAC6C42B}"/>
    <pc:docChg chg="undo custSel addSld delSld modSld sldOrd">
      <pc:chgData name="Siyu Guo" userId="55b8825f-3e07-4d63-9f8d-bfa503421516" providerId="ADAL" clId="{BAB7B9E9-8A00-42F5-A6C9-D254EAC6C42B}" dt="2020-03-27T12:39:32.989" v="2902" actId="1035"/>
      <pc:docMkLst>
        <pc:docMk/>
      </pc:docMkLst>
      <pc:sldChg chg="ord">
        <pc:chgData name="Siyu Guo" userId="55b8825f-3e07-4d63-9f8d-bfa503421516" providerId="ADAL" clId="{BAB7B9E9-8A00-42F5-A6C9-D254EAC6C42B}" dt="2020-03-27T12:32:47.728" v="2802"/>
        <pc:sldMkLst>
          <pc:docMk/>
          <pc:sldMk cId="4163290208" sldId="725"/>
        </pc:sldMkLst>
      </pc:sldChg>
      <pc:sldChg chg="modSp">
        <pc:chgData name="Siyu Guo" userId="55b8825f-3e07-4d63-9f8d-bfa503421516" providerId="ADAL" clId="{BAB7B9E9-8A00-42F5-A6C9-D254EAC6C42B}" dt="2020-03-27T01:22:07.853" v="19" actId="20577"/>
        <pc:sldMkLst>
          <pc:docMk/>
          <pc:sldMk cId="74612874" sldId="750"/>
        </pc:sldMkLst>
        <pc:spChg chg="mod">
          <ac:chgData name="Siyu Guo" userId="55b8825f-3e07-4d63-9f8d-bfa503421516" providerId="ADAL" clId="{BAB7B9E9-8A00-42F5-A6C9-D254EAC6C42B}" dt="2020-03-27T01:22:07.853" v="19" actId="20577"/>
          <ac:spMkLst>
            <pc:docMk/>
            <pc:sldMk cId="74612874" sldId="750"/>
            <ac:spMk id="4" creationId="{25983080-1DD0-4AD0-B5F4-35CF5E177CFE}"/>
          </ac:spMkLst>
        </pc:spChg>
      </pc:sldChg>
      <pc:sldChg chg="ord">
        <pc:chgData name="Siyu Guo" userId="55b8825f-3e07-4d63-9f8d-bfa503421516" providerId="ADAL" clId="{BAB7B9E9-8A00-42F5-A6C9-D254EAC6C42B}" dt="2020-03-27T01:43:03.233" v="87"/>
        <pc:sldMkLst>
          <pc:docMk/>
          <pc:sldMk cId="3246314047" sldId="1364"/>
        </pc:sldMkLst>
      </pc:sldChg>
      <pc:sldChg chg="ord">
        <pc:chgData name="Siyu Guo" userId="55b8825f-3e07-4d63-9f8d-bfa503421516" providerId="ADAL" clId="{BAB7B9E9-8A00-42F5-A6C9-D254EAC6C42B}" dt="2020-03-27T12:32:58.922" v="2803"/>
        <pc:sldMkLst>
          <pc:docMk/>
          <pc:sldMk cId="567194245" sldId="1369"/>
        </pc:sldMkLst>
      </pc:sldChg>
      <pc:sldChg chg="del">
        <pc:chgData name="Siyu Guo" userId="55b8825f-3e07-4d63-9f8d-bfa503421516" providerId="ADAL" clId="{BAB7B9E9-8A00-42F5-A6C9-D254EAC6C42B}" dt="2020-03-27T01:27:45.671" v="86" actId="2696"/>
        <pc:sldMkLst>
          <pc:docMk/>
          <pc:sldMk cId="943300543" sldId="1370"/>
        </pc:sldMkLst>
      </pc:sldChg>
      <pc:sldChg chg="del">
        <pc:chgData name="Siyu Guo" userId="55b8825f-3e07-4d63-9f8d-bfa503421516" providerId="ADAL" clId="{BAB7B9E9-8A00-42F5-A6C9-D254EAC6C42B}" dt="2020-03-27T01:27:42.948" v="85" actId="2696"/>
        <pc:sldMkLst>
          <pc:docMk/>
          <pc:sldMk cId="4244885128" sldId="1371"/>
        </pc:sldMkLst>
      </pc:sldChg>
      <pc:sldChg chg="ord">
        <pc:chgData name="Siyu Guo" userId="55b8825f-3e07-4d63-9f8d-bfa503421516" providerId="ADAL" clId="{BAB7B9E9-8A00-42F5-A6C9-D254EAC6C42B}" dt="2020-03-27T01:24:33.079" v="49"/>
        <pc:sldMkLst>
          <pc:docMk/>
          <pc:sldMk cId="730574368" sldId="1373"/>
        </pc:sldMkLst>
      </pc:sldChg>
      <pc:sldChg chg="ord">
        <pc:chgData name="Siyu Guo" userId="55b8825f-3e07-4d63-9f8d-bfa503421516" providerId="ADAL" clId="{BAB7B9E9-8A00-42F5-A6C9-D254EAC6C42B}" dt="2020-03-27T01:24:33.079" v="49"/>
        <pc:sldMkLst>
          <pc:docMk/>
          <pc:sldMk cId="684782008" sldId="1374"/>
        </pc:sldMkLst>
      </pc:sldChg>
      <pc:sldChg chg="addSp modSp">
        <pc:chgData name="Siyu Guo" userId="55b8825f-3e07-4d63-9f8d-bfa503421516" providerId="ADAL" clId="{BAB7B9E9-8A00-42F5-A6C9-D254EAC6C42B}" dt="2020-03-27T01:27:17.685" v="84" actId="20577"/>
        <pc:sldMkLst>
          <pc:docMk/>
          <pc:sldMk cId="2358581579" sldId="1376"/>
        </pc:sldMkLst>
        <pc:spChg chg="mod">
          <ac:chgData name="Siyu Guo" userId="55b8825f-3e07-4d63-9f8d-bfa503421516" providerId="ADAL" clId="{BAB7B9E9-8A00-42F5-A6C9-D254EAC6C42B}" dt="2020-03-27T01:22:57.310" v="39" actId="20577"/>
          <ac:spMkLst>
            <pc:docMk/>
            <pc:sldMk cId="2358581579" sldId="1376"/>
            <ac:spMk id="6" creationId="{1F311A8F-776F-48A1-B757-471D63D5E9FC}"/>
          </ac:spMkLst>
        </pc:spChg>
        <pc:spChg chg="mod">
          <ac:chgData name="Siyu Guo" userId="55b8825f-3e07-4d63-9f8d-bfa503421516" providerId="ADAL" clId="{BAB7B9E9-8A00-42F5-A6C9-D254EAC6C42B}" dt="2020-03-27T01:27:17.685" v="84" actId="20577"/>
          <ac:spMkLst>
            <pc:docMk/>
            <pc:sldMk cId="2358581579" sldId="1376"/>
            <ac:spMk id="7" creationId="{70E90608-66DD-41CA-84EE-50F5A09A105F}"/>
          </ac:spMkLst>
        </pc:spChg>
        <pc:spChg chg="mod">
          <ac:chgData name="Siyu Guo" userId="55b8825f-3e07-4d63-9f8d-bfa503421516" providerId="ADAL" clId="{BAB7B9E9-8A00-42F5-A6C9-D254EAC6C42B}" dt="2020-03-27T01:22:40.949" v="21" actId="1076"/>
          <ac:spMkLst>
            <pc:docMk/>
            <pc:sldMk cId="2358581579" sldId="1376"/>
            <ac:spMk id="12" creationId="{8E00F546-B0F3-4687-9B0F-78C7604AE871}"/>
          </ac:spMkLst>
        </pc:spChg>
        <pc:spChg chg="add mod">
          <ac:chgData name="Siyu Guo" userId="55b8825f-3e07-4d63-9f8d-bfa503421516" providerId="ADAL" clId="{BAB7B9E9-8A00-42F5-A6C9-D254EAC6C42B}" dt="2020-03-27T01:22:47.427" v="22" actId="571"/>
          <ac:spMkLst>
            <pc:docMk/>
            <pc:sldMk cId="2358581579" sldId="1376"/>
            <ac:spMk id="13" creationId="{8EEBD537-38AC-4206-ACDF-DC64156AE818}"/>
          </ac:spMkLst>
        </pc:spChg>
        <pc:spChg chg="add mod">
          <ac:chgData name="Siyu Guo" userId="55b8825f-3e07-4d63-9f8d-bfa503421516" providerId="ADAL" clId="{BAB7B9E9-8A00-42F5-A6C9-D254EAC6C42B}" dt="2020-03-27T01:22:51.902" v="23" actId="20577"/>
          <ac:spMkLst>
            <pc:docMk/>
            <pc:sldMk cId="2358581579" sldId="1376"/>
            <ac:spMk id="14" creationId="{4517E8D6-E912-4CB1-AEB5-08A3A32F81EF}"/>
          </ac:spMkLst>
        </pc:spChg>
      </pc:sldChg>
      <pc:sldChg chg="modSp">
        <pc:chgData name="Siyu Guo" userId="55b8825f-3e07-4d63-9f8d-bfa503421516" providerId="ADAL" clId="{BAB7B9E9-8A00-42F5-A6C9-D254EAC6C42B}" dt="2020-03-27T04:41:11.377" v="2083" actId="12788"/>
        <pc:sldMkLst>
          <pc:docMk/>
          <pc:sldMk cId="654907000" sldId="1378"/>
        </pc:sldMkLst>
        <pc:spChg chg="mod">
          <ac:chgData name="Siyu Guo" userId="55b8825f-3e07-4d63-9f8d-bfa503421516" providerId="ADAL" clId="{BAB7B9E9-8A00-42F5-A6C9-D254EAC6C42B}" dt="2020-03-27T04:41:11.377" v="2083" actId="12788"/>
          <ac:spMkLst>
            <pc:docMk/>
            <pc:sldMk cId="654907000" sldId="1378"/>
            <ac:spMk id="4" creationId="{25983080-1DD0-4AD0-B5F4-35CF5E177CFE}"/>
          </ac:spMkLst>
        </pc:spChg>
      </pc:sldChg>
      <pc:sldChg chg="del">
        <pc:chgData name="Siyu Guo" userId="55b8825f-3e07-4d63-9f8d-bfa503421516" providerId="ADAL" clId="{BAB7B9E9-8A00-42F5-A6C9-D254EAC6C42B}" dt="2020-03-27T01:49:10.517" v="88" actId="2696"/>
        <pc:sldMkLst>
          <pc:docMk/>
          <pc:sldMk cId="4279027648" sldId="1382"/>
        </pc:sldMkLst>
      </pc:sldChg>
      <pc:sldChg chg="add del">
        <pc:chgData name="Siyu Guo" userId="55b8825f-3e07-4d63-9f8d-bfa503421516" providerId="ADAL" clId="{BAB7B9E9-8A00-42F5-A6C9-D254EAC6C42B}" dt="2020-03-27T01:26:21.373" v="52" actId="2696"/>
        <pc:sldMkLst>
          <pc:docMk/>
          <pc:sldMk cId="2665195048" sldId="1383"/>
        </pc:sldMkLst>
      </pc:sldChg>
      <pc:sldChg chg="addSp delSp modSp add">
        <pc:chgData name="Siyu Guo" userId="55b8825f-3e07-4d63-9f8d-bfa503421516" providerId="ADAL" clId="{BAB7B9E9-8A00-42F5-A6C9-D254EAC6C42B}" dt="2020-03-27T12:39:32.989" v="2902" actId="1035"/>
        <pc:sldMkLst>
          <pc:docMk/>
          <pc:sldMk cId="981148503" sldId="1384"/>
        </pc:sldMkLst>
        <pc:spChg chg="mod">
          <ac:chgData name="Siyu Guo" userId="55b8825f-3e07-4d63-9f8d-bfa503421516" providerId="ADAL" clId="{BAB7B9E9-8A00-42F5-A6C9-D254EAC6C42B}" dt="2020-03-27T03:06:55.738" v="137" actId="20577"/>
          <ac:spMkLst>
            <pc:docMk/>
            <pc:sldMk cId="981148503" sldId="1384"/>
            <ac:spMk id="2" creationId="{9A037B6A-F646-4E37-8B1C-B64898ACB489}"/>
          </ac:spMkLst>
        </pc:spChg>
        <pc:spChg chg="add mod">
          <ac:chgData name="Siyu Guo" userId="55b8825f-3e07-4d63-9f8d-bfa503421516" providerId="ADAL" clId="{BAB7B9E9-8A00-42F5-A6C9-D254EAC6C42B}" dt="2020-03-27T03:11:54.876" v="639" actId="20577"/>
          <ac:spMkLst>
            <pc:docMk/>
            <pc:sldMk cId="981148503" sldId="1384"/>
            <ac:spMk id="8" creationId="{08D6DB08-7486-403D-BBF0-E819ADDC5236}"/>
          </ac:spMkLst>
        </pc:spChg>
        <pc:spChg chg="add mod topLvl">
          <ac:chgData name="Siyu Guo" userId="55b8825f-3e07-4d63-9f8d-bfa503421516" providerId="ADAL" clId="{BAB7B9E9-8A00-42F5-A6C9-D254EAC6C42B}" dt="2020-03-27T12:23:26.167" v="2536" actId="207"/>
          <ac:spMkLst>
            <pc:docMk/>
            <pc:sldMk cId="981148503" sldId="1384"/>
            <ac:spMk id="9" creationId="{DCBC8D51-71AC-41A4-A0DD-2AD1C1DCDF04}"/>
          </ac:spMkLst>
        </pc:spChg>
        <pc:spChg chg="add mod ord topLvl">
          <ac:chgData name="Siyu Guo" userId="55b8825f-3e07-4d63-9f8d-bfa503421516" providerId="ADAL" clId="{BAB7B9E9-8A00-42F5-A6C9-D254EAC6C42B}" dt="2020-03-27T12:22:51.621" v="2505" actId="164"/>
          <ac:spMkLst>
            <pc:docMk/>
            <pc:sldMk cId="981148503" sldId="1384"/>
            <ac:spMk id="10" creationId="{E4FE652E-DCAA-4B2C-86F2-7D7B9657BA71}"/>
          </ac:spMkLst>
        </pc:spChg>
        <pc:spChg chg="add mod">
          <ac:chgData name="Siyu Guo" userId="55b8825f-3e07-4d63-9f8d-bfa503421516" providerId="ADAL" clId="{BAB7B9E9-8A00-42F5-A6C9-D254EAC6C42B}" dt="2020-03-27T12:39:25.004" v="2898" actId="1035"/>
          <ac:spMkLst>
            <pc:docMk/>
            <pc:sldMk cId="981148503" sldId="1384"/>
            <ac:spMk id="14" creationId="{E28E41FC-1955-4964-9695-878806697A99}"/>
          </ac:spMkLst>
        </pc:spChg>
        <pc:spChg chg="add mod">
          <ac:chgData name="Siyu Guo" userId="55b8825f-3e07-4d63-9f8d-bfa503421516" providerId="ADAL" clId="{BAB7B9E9-8A00-42F5-A6C9-D254EAC6C42B}" dt="2020-03-27T12:39:32.989" v="2902" actId="1035"/>
          <ac:spMkLst>
            <pc:docMk/>
            <pc:sldMk cId="981148503" sldId="1384"/>
            <ac:spMk id="15" creationId="{061C39C8-FECF-4FC1-8341-8E9D3240B75E}"/>
          </ac:spMkLst>
        </pc:spChg>
        <pc:grpChg chg="add del mod topLvl">
          <ac:chgData name="Siyu Guo" userId="55b8825f-3e07-4d63-9f8d-bfa503421516" providerId="ADAL" clId="{BAB7B9E9-8A00-42F5-A6C9-D254EAC6C42B}" dt="2020-03-27T12:13:15.177" v="2353" actId="478"/>
          <ac:grpSpMkLst>
            <pc:docMk/>
            <pc:sldMk cId="981148503" sldId="1384"/>
            <ac:grpSpMk id="7" creationId="{20ABB972-B5B2-4E91-9DE7-D207B4EBA639}"/>
          </ac:grpSpMkLst>
        </pc:grpChg>
        <pc:grpChg chg="add del mod">
          <ac:chgData name="Siyu Guo" userId="55b8825f-3e07-4d63-9f8d-bfa503421516" providerId="ADAL" clId="{BAB7B9E9-8A00-42F5-A6C9-D254EAC6C42B}" dt="2020-03-27T12:13:10.591" v="2352" actId="165"/>
          <ac:grpSpMkLst>
            <pc:docMk/>
            <pc:sldMk cId="981148503" sldId="1384"/>
            <ac:grpSpMk id="13" creationId="{B94B87AF-AAA2-483C-A3E1-6F8C380D7FAE}"/>
          </ac:grpSpMkLst>
        </pc:grpChg>
        <pc:grpChg chg="add mod topLvl">
          <ac:chgData name="Siyu Guo" userId="55b8825f-3e07-4d63-9f8d-bfa503421516" providerId="ADAL" clId="{BAB7B9E9-8A00-42F5-A6C9-D254EAC6C42B}" dt="2020-03-27T12:28:47.491" v="2782" actId="12788"/>
          <ac:grpSpMkLst>
            <pc:docMk/>
            <pc:sldMk cId="981148503" sldId="1384"/>
            <ac:grpSpMk id="25" creationId="{10D6CD08-E6CD-4D7D-8030-5102332D7697}"/>
          </ac:grpSpMkLst>
        </pc:grpChg>
        <pc:grpChg chg="add del mod">
          <ac:chgData name="Siyu Guo" userId="55b8825f-3e07-4d63-9f8d-bfa503421516" providerId="ADAL" clId="{BAB7B9E9-8A00-42F5-A6C9-D254EAC6C42B}" dt="2020-03-27T12:28:39.668" v="2780" actId="165"/>
          <ac:grpSpMkLst>
            <pc:docMk/>
            <pc:sldMk cId="981148503" sldId="1384"/>
            <ac:grpSpMk id="26" creationId="{5F437A59-F119-445C-87E8-6B6952EAD903}"/>
          </ac:grpSpMkLst>
        </pc:grpChg>
        <pc:grpChg chg="add mod">
          <ac:chgData name="Siyu Guo" userId="55b8825f-3e07-4d63-9f8d-bfa503421516" providerId="ADAL" clId="{BAB7B9E9-8A00-42F5-A6C9-D254EAC6C42B}" dt="2020-03-27T12:39:25.004" v="2898" actId="1035"/>
          <ac:grpSpMkLst>
            <pc:docMk/>
            <pc:sldMk cId="981148503" sldId="1384"/>
            <ac:grpSpMk id="27" creationId="{FF2EA1D5-D44E-4DBA-8C96-1901BF594295}"/>
          </ac:grpSpMkLst>
        </pc:grpChg>
        <pc:picChg chg="add del mod">
          <ac:chgData name="Siyu Guo" userId="55b8825f-3e07-4d63-9f8d-bfa503421516" providerId="ADAL" clId="{BAB7B9E9-8A00-42F5-A6C9-D254EAC6C42B}" dt="2020-03-27T11:44:27.405" v="2173" actId="478"/>
          <ac:picMkLst>
            <pc:docMk/>
            <pc:sldMk cId="981148503" sldId="1384"/>
            <ac:picMk id="3" creationId="{B23E75D4-3B30-40ED-8427-97000DC560AA}"/>
          </ac:picMkLst>
        </pc:picChg>
        <pc:picChg chg="add mod modCrop">
          <ac:chgData name="Siyu Guo" userId="55b8825f-3e07-4d63-9f8d-bfa503421516" providerId="ADAL" clId="{BAB7B9E9-8A00-42F5-A6C9-D254EAC6C42B}" dt="2020-03-27T03:13:43.593" v="770" actId="2085"/>
          <ac:picMkLst>
            <pc:docMk/>
            <pc:sldMk cId="981148503" sldId="1384"/>
            <ac:picMk id="4" creationId="{95AC2745-349F-433E-9B2A-4B53AA0FAA48}"/>
          </ac:picMkLst>
        </pc:picChg>
        <pc:picChg chg="add del mod modCrop">
          <ac:chgData name="Siyu Guo" userId="55b8825f-3e07-4d63-9f8d-bfa503421516" providerId="ADAL" clId="{BAB7B9E9-8A00-42F5-A6C9-D254EAC6C42B}" dt="2020-03-27T11:45:41.393" v="2189" actId="478"/>
          <ac:picMkLst>
            <pc:docMk/>
            <pc:sldMk cId="981148503" sldId="1384"/>
            <ac:picMk id="5" creationId="{713CAE34-A612-4C9E-922A-D79D3A3661CE}"/>
          </ac:picMkLst>
        </pc:picChg>
        <pc:picChg chg="add del mod">
          <ac:chgData name="Siyu Guo" userId="55b8825f-3e07-4d63-9f8d-bfa503421516" providerId="ADAL" clId="{BAB7B9E9-8A00-42F5-A6C9-D254EAC6C42B}" dt="2020-03-27T11:45:41.845" v="2190" actId="478"/>
          <ac:picMkLst>
            <pc:docMk/>
            <pc:sldMk cId="981148503" sldId="1384"/>
            <ac:picMk id="11" creationId="{284D5014-2A00-440B-BFF5-3AE431F9096F}"/>
          </ac:picMkLst>
        </pc:picChg>
        <pc:picChg chg="add del mod">
          <ac:chgData name="Siyu Guo" userId="55b8825f-3e07-4d63-9f8d-bfa503421516" providerId="ADAL" clId="{BAB7B9E9-8A00-42F5-A6C9-D254EAC6C42B}" dt="2020-03-27T11:46:29.462" v="2199" actId="478"/>
          <ac:picMkLst>
            <pc:docMk/>
            <pc:sldMk cId="981148503" sldId="1384"/>
            <ac:picMk id="16" creationId="{802BB9A4-8AE1-4C69-B3CF-A24D6AF9468D}"/>
          </ac:picMkLst>
        </pc:picChg>
        <pc:picChg chg="add del mod">
          <ac:chgData name="Siyu Guo" userId="55b8825f-3e07-4d63-9f8d-bfa503421516" providerId="ADAL" clId="{BAB7B9E9-8A00-42F5-A6C9-D254EAC6C42B}" dt="2020-03-27T11:46:30.018" v="2200" actId="478"/>
          <ac:picMkLst>
            <pc:docMk/>
            <pc:sldMk cId="981148503" sldId="1384"/>
            <ac:picMk id="17" creationId="{74B71895-3A8C-4140-ACA0-CC0B94D5C009}"/>
          </ac:picMkLst>
        </pc:picChg>
        <pc:picChg chg="add mod">
          <ac:chgData name="Siyu Guo" userId="55b8825f-3e07-4d63-9f8d-bfa503421516" providerId="ADAL" clId="{BAB7B9E9-8A00-42F5-A6C9-D254EAC6C42B}" dt="2020-03-27T12:27:46.991" v="2703" actId="1037"/>
          <ac:picMkLst>
            <pc:docMk/>
            <pc:sldMk cId="981148503" sldId="1384"/>
            <ac:picMk id="18" creationId="{51A70D56-816F-4D77-9E5E-D1C8339C3926}"/>
          </ac:picMkLst>
        </pc:picChg>
        <pc:picChg chg="add del mod">
          <ac:chgData name="Siyu Guo" userId="55b8825f-3e07-4d63-9f8d-bfa503421516" providerId="ADAL" clId="{BAB7B9E9-8A00-42F5-A6C9-D254EAC6C42B}" dt="2020-03-27T12:14:38.591" v="2355" actId="478"/>
          <ac:picMkLst>
            <pc:docMk/>
            <pc:sldMk cId="981148503" sldId="1384"/>
            <ac:picMk id="20" creationId="{44CE1A12-0A7A-4C1D-8EF5-89B30B90EAE6}"/>
          </ac:picMkLst>
        </pc:picChg>
        <pc:picChg chg="add del mod">
          <ac:chgData name="Siyu Guo" userId="55b8825f-3e07-4d63-9f8d-bfa503421516" providerId="ADAL" clId="{BAB7B9E9-8A00-42F5-A6C9-D254EAC6C42B}" dt="2020-03-27T12:14:44.626" v="2359" actId="478"/>
          <ac:picMkLst>
            <pc:docMk/>
            <pc:sldMk cId="981148503" sldId="1384"/>
            <ac:picMk id="22" creationId="{BF43ACF9-4C4A-4A7D-B1D9-955ADC80C9B9}"/>
          </ac:picMkLst>
        </pc:picChg>
        <pc:picChg chg="add mod">
          <ac:chgData name="Siyu Guo" userId="55b8825f-3e07-4d63-9f8d-bfa503421516" providerId="ADAL" clId="{BAB7B9E9-8A00-42F5-A6C9-D254EAC6C42B}" dt="2020-03-27T12:22:51.621" v="2505" actId="164"/>
          <ac:picMkLst>
            <pc:docMk/>
            <pc:sldMk cId="981148503" sldId="1384"/>
            <ac:picMk id="24" creationId="{AD3E9A31-9BAA-4BA9-A900-5682F93A986D}"/>
          </ac:picMkLst>
        </pc:picChg>
        <pc:cxnChg chg="add mod">
          <ac:chgData name="Siyu Guo" userId="55b8825f-3e07-4d63-9f8d-bfa503421516" providerId="ADAL" clId="{BAB7B9E9-8A00-42F5-A6C9-D254EAC6C42B}" dt="2020-03-27T03:13:43.593" v="770" actId="2085"/>
          <ac:cxnSpMkLst>
            <pc:docMk/>
            <pc:sldMk cId="981148503" sldId="1384"/>
            <ac:cxnSpMk id="6" creationId="{80486831-5F2D-46FB-95D0-B55FE7429CEC}"/>
          </ac:cxnSpMkLst>
        </pc:cxnChg>
        <pc:cxnChg chg="add mod ord topLvl">
          <ac:chgData name="Siyu Guo" userId="55b8825f-3e07-4d63-9f8d-bfa503421516" providerId="ADAL" clId="{BAB7B9E9-8A00-42F5-A6C9-D254EAC6C42B}" dt="2020-03-27T12:28:42.635" v="2781" actId="164"/>
          <ac:cxnSpMkLst>
            <pc:docMk/>
            <pc:sldMk cId="981148503" sldId="1384"/>
            <ac:cxnSpMk id="12" creationId="{4ADE3C22-B0D1-4839-B4E3-7A234B28F930}"/>
          </ac:cxnSpMkLst>
        </pc:cxnChg>
      </pc:sldChg>
      <pc:sldChg chg="addSp delSp modSp add">
        <pc:chgData name="Siyu Guo" userId="55b8825f-3e07-4d63-9f8d-bfa503421516" providerId="ADAL" clId="{BAB7B9E9-8A00-42F5-A6C9-D254EAC6C42B}" dt="2020-03-27T01:26:53.573" v="74" actId="20577"/>
        <pc:sldMkLst>
          <pc:docMk/>
          <pc:sldMk cId="2486800268" sldId="1385"/>
        </pc:sldMkLst>
        <pc:spChg chg="del">
          <ac:chgData name="Siyu Guo" userId="55b8825f-3e07-4d63-9f8d-bfa503421516" providerId="ADAL" clId="{BAB7B9E9-8A00-42F5-A6C9-D254EAC6C42B}" dt="2020-03-27T01:26:45.571" v="56" actId="478"/>
          <ac:spMkLst>
            <pc:docMk/>
            <pc:sldMk cId="2486800268" sldId="1385"/>
            <ac:spMk id="2" creationId="{4A648F68-55E6-40EC-83F1-5EC62B7E7AF3}"/>
          </ac:spMkLst>
        </pc:spChg>
        <pc:spChg chg="del">
          <ac:chgData name="Siyu Guo" userId="55b8825f-3e07-4d63-9f8d-bfa503421516" providerId="ADAL" clId="{BAB7B9E9-8A00-42F5-A6C9-D254EAC6C42B}" dt="2020-03-27T01:26:42.148" v="55" actId="478"/>
          <ac:spMkLst>
            <pc:docMk/>
            <pc:sldMk cId="2486800268" sldId="1385"/>
            <ac:spMk id="3" creationId="{689A68BC-012C-4976-88AD-FBC9B1DB5711}"/>
          </ac:spMkLst>
        </pc:spChg>
        <pc:spChg chg="del mod">
          <ac:chgData name="Siyu Guo" userId="55b8825f-3e07-4d63-9f8d-bfa503421516" providerId="ADAL" clId="{BAB7B9E9-8A00-42F5-A6C9-D254EAC6C42B}" dt="2020-03-27T01:26:48.077" v="57" actId="478"/>
          <ac:spMkLst>
            <pc:docMk/>
            <pc:sldMk cId="2486800268" sldId="1385"/>
            <ac:spMk id="4" creationId="{DC7D03B6-8978-4EBD-BF63-714153FACBE5}"/>
          </ac:spMkLst>
        </pc:spChg>
        <pc:spChg chg="add mod">
          <ac:chgData name="Siyu Guo" userId="55b8825f-3e07-4d63-9f8d-bfa503421516" providerId="ADAL" clId="{BAB7B9E9-8A00-42F5-A6C9-D254EAC6C42B}" dt="2020-03-27T01:26:53.573" v="74" actId="20577"/>
          <ac:spMkLst>
            <pc:docMk/>
            <pc:sldMk cId="2486800268" sldId="1385"/>
            <ac:spMk id="5" creationId="{96A9088E-9B46-4808-A6E5-7E0DC5252247}"/>
          </ac:spMkLst>
        </pc:spChg>
      </pc:sldChg>
      <pc:sldChg chg="addSp delSp modSp add">
        <pc:chgData name="Siyu Guo" userId="55b8825f-3e07-4d63-9f8d-bfa503421516" providerId="ADAL" clId="{BAB7B9E9-8A00-42F5-A6C9-D254EAC6C42B}" dt="2020-03-27T11:56:21.139" v="2256" actId="1037"/>
        <pc:sldMkLst>
          <pc:docMk/>
          <pc:sldMk cId="4117615300" sldId="1392"/>
        </pc:sldMkLst>
        <pc:spChg chg="mod">
          <ac:chgData name="Siyu Guo" userId="55b8825f-3e07-4d63-9f8d-bfa503421516" providerId="ADAL" clId="{BAB7B9E9-8A00-42F5-A6C9-D254EAC6C42B}" dt="2020-03-27T03:30:38.080" v="1304" actId="20577"/>
          <ac:spMkLst>
            <pc:docMk/>
            <pc:sldMk cId="4117615300" sldId="1392"/>
            <ac:spMk id="8" creationId="{08D6DB08-7486-403D-BBF0-E819ADDC5236}"/>
          </ac:spMkLst>
        </pc:spChg>
        <pc:spChg chg="del">
          <ac:chgData name="Siyu Guo" userId="55b8825f-3e07-4d63-9f8d-bfa503421516" providerId="ADAL" clId="{BAB7B9E9-8A00-42F5-A6C9-D254EAC6C42B}" dt="2020-03-27T03:31:34.183" v="1306" actId="478"/>
          <ac:spMkLst>
            <pc:docMk/>
            <pc:sldMk cId="4117615300" sldId="1392"/>
            <ac:spMk id="14" creationId="{E28E41FC-1955-4964-9695-878806697A99}"/>
          </ac:spMkLst>
        </pc:spChg>
        <pc:spChg chg="del">
          <ac:chgData name="Siyu Guo" userId="55b8825f-3e07-4d63-9f8d-bfa503421516" providerId="ADAL" clId="{BAB7B9E9-8A00-42F5-A6C9-D254EAC6C42B}" dt="2020-03-27T03:31:35.641" v="1307" actId="478"/>
          <ac:spMkLst>
            <pc:docMk/>
            <pc:sldMk cId="4117615300" sldId="1392"/>
            <ac:spMk id="15" creationId="{061C39C8-FECF-4FC1-8341-8E9D3240B75E}"/>
          </ac:spMkLst>
        </pc:spChg>
        <pc:spChg chg="add del mod ord">
          <ac:chgData name="Siyu Guo" userId="55b8825f-3e07-4d63-9f8d-bfa503421516" providerId="ADAL" clId="{BAB7B9E9-8A00-42F5-A6C9-D254EAC6C42B}" dt="2020-03-27T03:36:59.497" v="1326" actId="478"/>
          <ac:spMkLst>
            <pc:docMk/>
            <pc:sldMk cId="4117615300" sldId="1392"/>
            <ac:spMk id="17" creationId="{4AD41B3A-7439-4AB1-B0A2-68633FA3DE2A}"/>
          </ac:spMkLst>
        </pc:spChg>
        <pc:spChg chg="add mod">
          <ac:chgData name="Siyu Guo" userId="55b8825f-3e07-4d63-9f8d-bfa503421516" providerId="ADAL" clId="{BAB7B9E9-8A00-42F5-A6C9-D254EAC6C42B}" dt="2020-03-27T11:50:52.626" v="2219" actId="207"/>
          <ac:spMkLst>
            <pc:docMk/>
            <pc:sldMk cId="4117615300" sldId="1392"/>
            <ac:spMk id="24" creationId="{26D9E0D6-DDE4-4209-A95B-70639D4B4A4F}"/>
          </ac:spMkLst>
        </pc:spChg>
        <pc:spChg chg="add mod topLvl">
          <ac:chgData name="Siyu Guo" userId="55b8825f-3e07-4d63-9f8d-bfa503421516" providerId="ADAL" clId="{BAB7B9E9-8A00-42F5-A6C9-D254EAC6C42B}" dt="2020-03-27T11:54:03.364" v="2234" actId="165"/>
          <ac:spMkLst>
            <pc:docMk/>
            <pc:sldMk cId="4117615300" sldId="1392"/>
            <ac:spMk id="25" creationId="{4934CD28-F589-46C5-8FC3-5413F14EEC36}"/>
          </ac:spMkLst>
        </pc:spChg>
        <pc:grpChg chg="del">
          <ac:chgData name="Siyu Guo" userId="55b8825f-3e07-4d63-9f8d-bfa503421516" providerId="ADAL" clId="{BAB7B9E9-8A00-42F5-A6C9-D254EAC6C42B}" dt="2020-03-27T03:31:29.069" v="1305" actId="478"/>
          <ac:grpSpMkLst>
            <pc:docMk/>
            <pc:sldMk cId="4117615300" sldId="1392"/>
            <ac:grpSpMk id="13" creationId="{B94B87AF-AAA2-483C-A3E1-6F8C380D7FAE}"/>
          </ac:grpSpMkLst>
        </pc:grpChg>
        <pc:grpChg chg="add del mod">
          <ac:chgData name="Siyu Guo" userId="55b8825f-3e07-4d63-9f8d-bfa503421516" providerId="ADAL" clId="{BAB7B9E9-8A00-42F5-A6C9-D254EAC6C42B}" dt="2020-03-27T11:54:03.364" v="2234" actId="165"/>
          <ac:grpSpMkLst>
            <pc:docMk/>
            <pc:sldMk cId="4117615300" sldId="1392"/>
            <ac:grpSpMk id="26" creationId="{B82F7D4A-8826-4655-BA08-1A40AFFA2DE9}"/>
          </ac:grpSpMkLst>
        </pc:grpChg>
        <pc:graphicFrameChg chg="add mod modGraphic">
          <ac:chgData name="Siyu Guo" userId="55b8825f-3e07-4d63-9f8d-bfa503421516" providerId="ADAL" clId="{BAB7B9E9-8A00-42F5-A6C9-D254EAC6C42B}" dt="2020-03-27T11:56:21.139" v="2256" actId="1037"/>
          <ac:graphicFrameMkLst>
            <pc:docMk/>
            <pc:sldMk cId="4117615300" sldId="1392"/>
            <ac:graphicFrameMk id="3" creationId="{19B4D95C-519E-4C52-B278-32FC3BAB01B0}"/>
          </ac:graphicFrameMkLst>
        </pc:graphicFrameChg>
        <pc:graphicFrameChg chg="add del mod modGraphic">
          <ac:chgData name="Siyu Guo" userId="55b8825f-3e07-4d63-9f8d-bfa503421516" providerId="ADAL" clId="{BAB7B9E9-8A00-42F5-A6C9-D254EAC6C42B}" dt="2020-03-27T03:41:22.223" v="1333" actId="478"/>
          <ac:graphicFrameMkLst>
            <pc:docMk/>
            <pc:sldMk cId="4117615300" sldId="1392"/>
            <ac:graphicFrameMk id="18" creationId="{20A74BAC-CF35-4AB7-98D5-2471E23BAEFC}"/>
          </ac:graphicFrameMkLst>
        </pc:graphicFrameChg>
        <pc:picChg chg="add del mod modCrop">
          <ac:chgData name="Siyu Guo" userId="55b8825f-3e07-4d63-9f8d-bfa503421516" providerId="ADAL" clId="{BAB7B9E9-8A00-42F5-A6C9-D254EAC6C42B}" dt="2020-03-27T03:34:15.038" v="1312" actId="478"/>
          <ac:picMkLst>
            <pc:docMk/>
            <pc:sldMk cId="4117615300" sldId="1392"/>
            <ac:picMk id="5" creationId="{4142FA1D-FF50-4D18-BA74-55C5D1AAB4ED}"/>
          </ac:picMkLst>
        </pc:picChg>
        <pc:picChg chg="add del mod modCrop">
          <ac:chgData name="Siyu Guo" userId="55b8825f-3e07-4d63-9f8d-bfa503421516" providerId="ADAL" clId="{BAB7B9E9-8A00-42F5-A6C9-D254EAC6C42B}" dt="2020-03-27T03:37:00.768" v="1327" actId="478"/>
          <ac:picMkLst>
            <pc:docMk/>
            <pc:sldMk cId="4117615300" sldId="1392"/>
            <ac:picMk id="16" creationId="{A7B85FC9-732F-4CDE-BBAB-07764589232A}"/>
          </ac:picMkLst>
        </pc:picChg>
        <pc:picChg chg="add del mod modCrop">
          <ac:chgData name="Siyu Guo" userId="55b8825f-3e07-4d63-9f8d-bfa503421516" providerId="ADAL" clId="{BAB7B9E9-8A00-42F5-A6C9-D254EAC6C42B}" dt="2020-03-27T03:46:02.787" v="1345" actId="478"/>
          <ac:picMkLst>
            <pc:docMk/>
            <pc:sldMk cId="4117615300" sldId="1392"/>
            <ac:picMk id="21" creationId="{06D22D4F-D6CF-4BFB-A0DB-1758B990F2E3}"/>
          </ac:picMkLst>
        </pc:picChg>
        <pc:picChg chg="add del mod topLvl modCrop">
          <ac:chgData name="Siyu Guo" userId="55b8825f-3e07-4d63-9f8d-bfa503421516" providerId="ADAL" clId="{BAB7B9E9-8A00-42F5-A6C9-D254EAC6C42B}" dt="2020-03-27T11:54:05.497" v="2235" actId="478"/>
          <ac:picMkLst>
            <pc:docMk/>
            <pc:sldMk cId="4117615300" sldId="1392"/>
            <ac:picMk id="23" creationId="{254C01C3-F077-4F67-BB64-F39281689533}"/>
          </ac:picMkLst>
        </pc:picChg>
      </pc:sldChg>
      <pc:sldChg chg="addSp delSp modSp add">
        <pc:chgData name="Siyu Guo" userId="55b8825f-3e07-4d63-9f8d-bfa503421516" providerId="ADAL" clId="{BAB7B9E9-8A00-42F5-A6C9-D254EAC6C42B}" dt="2020-03-27T12:05:07.058" v="2347" actId="207"/>
        <pc:sldMkLst>
          <pc:docMk/>
          <pc:sldMk cId="2671793129" sldId="1393"/>
        </pc:sldMkLst>
        <pc:spChg chg="mod">
          <ac:chgData name="Siyu Guo" userId="55b8825f-3e07-4d63-9f8d-bfa503421516" providerId="ADAL" clId="{BAB7B9E9-8A00-42F5-A6C9-D254EAC6C42B}" dt="2020-03-27T12:05:07.058" v="2347" actId="207"/>
          <ac:spMkLst>
            <pc:docMk/>
            <pc:sldMk cId="2671793129" sldId="1393"/>
            <ac:spMk id="24" creationId="{26D9E0D6-DDE4-4209-A95B-70639D4B4A4F}"/>
          </ac:spMkLst>
        </pc:spChg>
        <pc:spChg chg="mod topLvl">
          <ac:chgData name="Siyu Guo" userId="55b8825f-3e07-4d63-9f8d-bfa503421516" providerId="ADAL" clId="{BAB7B9E9-8A00-42F5-A6C9-D254EAC6C42B}" dt="2020-03-27T03:57:21.685" v="1572" actId="1035"/>
          <ac:spMkLst>
            <pc:docMk/>
            <pc:sldMk cId="2671793129" sldId="1393"/>
            <ac:spMk id="25" creationId="{4934CD28-F589-46C5-8FC3-5413F14EEC36}"/>
          </ac:spMkLst>
        </pc:spChg>
        <pc:grpChg chg="del">
          <ac:chgData name="Siyu Guo" userId="55b8825f-3e07-4d63-9f8d-bfa503421516" providerId="ADAL" clId="{BAB7B9E9-8A00-42F5-A6C9-D254EAC6C42B}" dt="2020-03-27T03:56:15.159" v="1550" actId="165"/>
          <ac:grpSpMkLst>
            <pc:docMk/>
            <pc:sldMk cId="2671793129" sldId="1393"/>
            <ac:grpSpMk id="26" creationId="{B82F7D4A-8826-4655-BA08-1A40AFFA2DE9}"/>
          </ac:grpSpMkLst>
        </pc:grpChg>
        <pc:graphicFrameChg chg="add mod modGraphic">
          <ac:chgData name="Siyu Guo" userId="55b8825f-3e07-4d63-9f8d-bfa503421516" providerId="ADAL" clId="{BAB7B9E9-8A00-42F5-A6C9-D254EAC6C42B}" dt="2020-03-27T12:05:00.201" v="2345" actId="1038"/>
          <ac:graphicFrameMkLst>
            <pc:docMk/>
            <pc:sldMk cId="2671793129" sldId="1393"/>
            <ac:graphicFrameMk id="7" creationId="{97A69A08-491D-4AE9-93FC-A573A1D58EFE}"/>
          </ac:graphicFrameMkLst>
        </pc:graphicFrameChg>
        <pc:picChg chg="add del mod modCrop">
          <ac:chgData name="Siyu Guo" userId="55b8825f-3e07-4d63-9f8d-bfa503421516" providerId="ADAL" clId="{BAB7B9E9-8A00-42F5-A6C9-D254EAC6C42B}" dt="2020-03-27T12:02:53.300" v="2310" actId="478"/>
          <ac:picMkLst>
            <pc:docMk/>
            <pc:sldMk cId="2671793129" sldId="1393"/>
            <ac:picMk id="4" creationId="{6016BA60-7E3B-4C12-B45A-0EED19567154}"/>
          </ac:picMkLst>
        </pc:picChg>
        <pc:picChg chg="del mod topLvl">
          <ac:chgData name="Siyu Guo" userId="55b8825f-3e07-4d63-9f8d-bfa503421516" providerId="ADAL" clId="{BAB7B9E9-8A00-42F5-A6C9-D254EAC6C42B}" dt="2020-03-27T03:56:22.952" v="1551" actId="478"/>
          <ac:picMkLst>
            <pc:docMk/>
            <pc:sldMk cId="2671793129" sldId="1393"/>
            <ac:picMk id="23" creationId="{254C01C3-F077-4F67-BB64-F39281689533}"/>
          </ac:picMkLst>
        </pc:picChg>
      </pc:sldChg>
      <pc:sldChg chg="addSp delSp modSp add">
        <pc:chgData name="Siyu Guo" userId="55b8825f-3e07-4d63-9f8d-bfa503421516" providerId="ADAL" clId="{BAB7B9E9-8A00-42F5-A6C9-D254EAC6C42B}" dt="2020-03-27T04:33:12.769" v="1602" actId="20577"/>
        <pc:sldMkLst>
          <pc:docMk/>
          <pc:sldMk cId="2372240180" sldId="1395"/>
        </pc:sldMkLst>
        <pc:spChg chg="del">
          <ac:chgData name="Siyu Guo" userId="55b8825f-3e07-4d63-9f8d-bfa503421516" providerId="ADAL" clId="{BAB7B9E9-8A00-42F5-A6C9-D254EAC6C42B}" dt="2020-03-27T04:32:51.626" v="1576" actId="478"/>
          <ac:spMkLst>
            <pc:docMk/>
            <pc:sldMk cId="2372240180" sldId="1395"/>
            <ac:spMk id="2" creationId="{B6D8C74C-90F7-4549-9B4E-180607810507}"/>
          </ac:spMkLst>
        </pc:spChg>
        <pc:spChg chg="del">
          <ac:chgData name="Siyu Guo" userId="55b8825f-3e07-4d63-9f8d-bfa503421516" providerId="ADAL" clId="{BAB7B9E9-8A00-42F5-A6C9-D254EAC6C42B}" dt="2020-03-27T04:32:50.455" v="1575" actId="478"/>
          <ac:spMkLst>
            <pc:docMk/>
            <pc:sldMk cId="2372240180" sldId="1395"/>
            <ac:spMk id="3" creationId="{D0DDD834-F1B9-4F13-B8A2-6B8AAECDEF15}"/>
          </ac:spMkLst>
        </pc:spChg>
        <pc:spChg chg="del mod">
          <ac:chgData name="Siyu Guo" userId="55b8825f-3e07-4d63-9f8d-bfa503421516" providerId="ADAL" clId="{BAB7B9E9-8A00-42F5-A6C9-D254EAC6C42B}" dt="2020-03-27T04:32:54.510" v="1577" actId="478"/>
          <ac:spMkLst>
            <pc:docMk/>
            <pc:sldMk cId="2372240180" sldId="1395"/>
            <ac:spMk id="4" creationId="{1E81300B-F1BE-45F2-9465-5A74FCB07544}"/>
          </ac:spMkLst>
        </pc:spChg>
        <pc:spChg chg="add mod">
          <ac:chgData name="Siyu Guo" userId="55b8825f-3e07-4d63-9f8d-bfa503421516" providerId="ADAL" clId="{BAB7B9E9-8A00-42F5-A6C9-D254EAC6C42B}" dt="2020-03-27T04:33:12.769" v="1602" actId="20577"/>
          <ac:spMkLst>
            <pc:docMk/>
            <pc:sldMk cId="2372240180" sldId="1395"/>
            <ac:spMk id="5" creationId="{B3121D17-13E2-4815-A41C-7A65E38C0D61}"/>
          </ac:spMkLst>
        </pc:spChg>
      </pc:sldChg>
      <pc:sldChg chg="addSp modSp add">
        <pc:chgData name="Siyu Guo" userId="55b8825f-3e07-4d63-9f8d-bfa503421516" providerId="ADAL" clId="{BAB7B9E9-8A00-42F5-A6C9-D254EAC6C42B}" dt="2020-03-27T04:41:39.067" v="2133" actId="20577"/>
        <pc:sldMkLst>
          <pc:docMk/>
          <pc:sldMk cId="4122815667" sldId="1396"/>
        </pc:sldMkLst>
        <pc:spChg chg="mod">
          <ac:chgData name="Siyu Guo" userId="55b8825f-3e07-4d63-9f8d-bfa503421516" providerId="ADAL" clId="{BAB7B9E9-8A00-42F5-A6C9-D254EAC6C42B}" dt="2020-03-27T04:33:32.755" v="1613" actId="20577"/>
          <ac:spMkLst>
            <pc:docMk/>
            <pc:sldMk cId="4122815667" sldId="1396"/>
            <ac:spMk id="2" creationId="{B9A5CCB3-BBC0-4BCC-A019-3BB96943AA92}"/>
          </ac:spMkLst>
        </pc:spChg>
        <pc:graphicFrameChg chg="add mod">
          <ac:chgData name="Siyu Guo" userId="55b8825f-3e07-4d63-9f8d-bfa503421516" providerId="ADAL" clId="{BAB7B9E9-8A00-42F5-A6C9-D254EAC6C42B}" dt="2020-03-27T04:41:39.067" v="2133" actId="20577"/>
          <ac:graphicFrameMkLst>
            <pc:docMk/>
            <pc:sldMk cId="4122815667" sldId="1396"/>
            <ac:graphicFrameMk id="3" creationId="{06FAF62F-242B-4B9D-A40F-B5AF9E38FA41}"/>
          </ac:graphicFrameMkLst>
        </pc:graphicFrameChg>
      </pc:sldChg>
      <pc:sldChg chg="add">
        <pc:chgData name="Siyu Guo" userId="55b8825f-3e07-4d63-9f8d-bfa503421516" providerId="ADAL" clId="{BAB7B9E9-8A00-42F5-A6C9-D254EAC6C42B}" dt="2020-03-27T04:40:40.207" v="2064"/>
        <pc:sldMkLst>
          <pc:docMk/>
          <pc:sldMk cId="1968183866" sldId="1397"/>
        </pc:sldMkLst>
      </pc:sldChg>
    </pc:docChg>
  </pc:docChgLst>
  <pc:docChgLst>
    <pc:chgData name="Sonawala, Anuraaj" userId="S::asonawa@emory.edu::a57e7e9d-c76d-466d-9329-541caa052d23" providerId="AD" clId="Web-{7FFF4FA5-628B-9FFB-774D-6C16FE2406DD}"/>
    <pc:docChg chg="modSld">
      <pc:chgData name="Sonawala, Anuraaj" userId="S::asonawa@emory.edu::a57e7e9d-c76d-466d-9329-541caa052d23" providerId="AD" clId="Web-{7FFF4FA5-628B-9FFB-774D-6C16FE2406DD}" dt="2020-04-20T07:54:01.908" v="0"/>
      <pc:docMkLst>
        <pc:docMk/>
      </pc:docMkLst>
      <pc:sldChg chg="delSp">
        <pc:chgData name="Sonawala, Anuraaj" userId="S::asonawa@emory.edu::a57e7e9d-c76d-466d-9329-541caa052d23" providerId="AD" clId="Web-{7FFF4FA5-628B-9FFB-774D-6C16FE2406DD}" dt="2020-04-20T07:54:01.908" v="0"/>
        <pc:sldMkLst>
          <pc:docMk/>
          <pc:sldMk cId="998586349" sldId="1399"/>
        </pc:sldMkLst>
        <pc:picChg chg="del">
          <ac:chgData name="Sonawala, Anuraaj" userId="S::asonawa@emory.edu::a57e7e9d-c76d-466d-9329-541caa052d23" providerId="AD" clId="Web-{7FFF4FA5-628B-9FFB-774D-6C16FE2406DD}" dt="2020-04-20T07:54:01.908" v="0"/>
          <ac:picMkLst>
            <pc:docMk/>
            <pc:sldMk cId="998586349" sldId="1399"/>
            <ac:picMk id="2" creationId="{E07E031A-FA22-4757-8E14-328391B608B0}"/>
          </ac:picMkLst>
        </pc:picChg>
      </pc:sldChg>
    </pc:docChg>
  </pc:docChgLst>
  <pc:docChgLst>
    <pc:chgData name="Wei, Robert" userId="S::kwei8@emory.edu::b4304c48-55b3-43ef-b01f-936fb167c35d" providerId="AD" clId="Web-{AE318549-92FE-3215-DDE9-B07D27EA94D6}"/>
    <pc:docChg chg="modSld">
      <pc:chgData name="Wei, Robert" userId="S::kwei8@emory.edu::b4304c48-55b3-43ef-b01f-936fb167c35d" providerId="AD" clId="Web-{AE318549-92FE-3215-DDE9-B07D27EA94D6}" dt="2020-04-07T20:53:42.391" v="20" actId="20577"/>
      <pc:docMkLst>
        <pc:docMk/>
      </pc:docMkLst>
      <pc:sldChg chg="modSp">
        <pc:chgData name="Wei, Robert" userId="S::kwei8@emory.edu::b4304c48-55b3-43ef-b01f-936fb167c35d" providerId="AD" clId="Web-{AE318549-92FE-3215-DDE9-B07D27EA94D6}" dt="2020-04-07T20:53:42.391" v="19" actId="20577"/>
        <pc:sldMkLst>
          <pc:docMk/>
          <pc:sldMk cId="714155581" sldId="257"/>
        </pc:sldMkLst>
        <pc:spChg chg="mod">
          <ac:chgData name="Wei, Robert" userId="S::kwei8@emory.edu::b4304c48-55b3-43ef-b01f-936fb167c35d" providerId="AD" clId="Web-{AE318549-92FE-3215-DDE9-B07D27EA94D6}" dt="2020-04-07T20:53:30.172" v="9"/>
          <ac:spMkLst>
            <pc:docMk/>
            <pc:sldMk cId="714155581" sldId="257"/>
            <ac:spMk id="11" creationId="{6D0C12A7-C579-4897-BC61-96104C4B0343}"/>
          </ac:spMkLst>
        </pc:spChg>
        <pc:spChg chg="mod">
          <ac:chgData name="Wei, Robert" userId="S::kwei8@emory.edu::b4304c48-55b3-43ef-b01f-936fb167c35d" providerId="AD" clId="Web-{AE318549-92FE-3215-DDE9-B07D27EA94D6}" dt="2020-04-07T20:53:42.391" v="19" actId="20577"/>
          <ac:spMkLst>
            <pc:docMk/>
            <pc:sldMk cId="714155581" sldId="257"/>
            <ac:spMk id="13" creationId="{C39A69E6-FF4E-4063-B32C-EBB1FFF07EA4}"/>
          </ac:spMkLst>
        </pc:spChg>
      </pc:sldChg>
    </pc:docChg>
  </pc:docChgLst>
  <pc:docChgLst>
    <pc:chgData name="Kumar, Mayur" userId="S::mkuma46@emory.edu::79d145e6-bd11-46a5-b5a4-7b853c56281a" providerId="AD" clId="Web-{0EAC390D-45E5-49A1-A8F5-C50F10038CDB}"/>
    <pc:docChg chg="modSld sldOrd">
      <pc:chgData name="Kumar, Mayur" userId="S::mkuma46@emory.edu::79d145e6-bd11-46a5-b5a4-7b853c56281a" providerId="AD" clId="Web-{0EAC390D-45E5-49A1-A8F5-C50F10038CDB}" dt="2020-03-27T01:39:36.231" v="147"/>
      <pc:docMkLst>
        <pc:docMk/>
      </pc:docMkLst>
      <pc:sldChg chg="addSp modSp">
        <pc:chgData name="Kumar, Mayur" userId="S::mkuma46@emory.edu::79d145e6-bd11-46a5-b5a4-7b853c56281a" providerId="AD" clId="Web-{0EAC390D-45E5-49A1-A8F5-C50F10038CDB}" dt="2020-03-27T01:01:48.959" v="2" actId="1076"/>
        <pc:sldMkLst>
          <pc:docMk/>
          <pc:sldMk cId="1694197599" sldId="263"/>
        </pc:sldMkLst>
        <pc:spChg chg="mod">
          <ac:chgData name="Kumar, Mayur" userId="S::mkuma46@emory.edu::79d145e6-bd11-46a5-b5a4-7b853c56281a" providerId="AD" clId="Web-{0EAC390D-45E5-49A1-A8F5-C50F10038CDB}" dt="2020-03-27T01:01:31.177" v="0" actId="14100"/>
          <ac:spMkLst>
            <pc:docMk/>
            <pc:sldMk cId="1694197599" sldId="263"/>
            <ac:spMk id="18" creationId="{501653A2-4944-4AB8-808F-383C2BF014AE}"/>
          </ac:spMkLst>
        </pc:spChg>
        <pc:spChg chg="add mod">
          <ac:chgData name="Kumar, Mayur" userId="S::mkuma46@emory.edu::79d145e6-bd11-46a5-b5a4-7b853c56281a" providerId="AD" clId="Web-{0EAC390D-45E5-49A1-A8F5-C50F10038CDB}" dt="2020-03-27T01:01:48.959" v="2" actId="1076"/>
          <ac:spMkLst>
            <pc:docMk/>
            <pc:sldMk cId="1694197599" sldId="263"/>
            <ac:spMk id="39" creationId="{1458B5F9-E236-4D52-A9E1-968FC9AFBCA6}"/>
          </ac:spMkLst>
        </pc:spChg>
      </pc:sldChg>
      <pc:sldChg chg="addSp modSp ord">
        <pc:chgData name="Kumar, Mayur" userId="S::mkuma46@emory.edu::79d145e6-bd11-46a5-b5a4-7b853c56281a" providerId="AD" clId="Web-{0EAC390D-45E5-49A1-A8F5-C50F10038CDB}" dt="2020-03-27T01:39:36.231" v="147"/>
        <pc:sldMkLst>
          <pc:docMk/>
          <pc:sldMk cId="1119329345" sldId="1366"/>
        </pc:sldMkLst>
        <pc:spChg chg="mod">
          <ac:chgData name="Kumar, Mayur" userId="S::mkuma46@emory.edu::79d145e6-bd11-46a5-b5a4-7b853c56281a" providerId="AD" clId="Web-{0EAC390D-45E5-49A1-A8F5-C50F10038CDB}" dt="2020-03-27T01:38:47.073" v="136" actId="20577"/>
          <ac:spMkLst>
            <pc:docMk/>
            <pc:sldMk cId="1119329345" sldId="1366"/>
            <ac:spMk id="2" creationId="{77128C6F-13E4-41B5-AAA5-C3678110A4EE}"/>
          </ac:spMkLst>
        </pc:spChg>
        <pc:spChg chg="mod">
          <ac:chgData name="Kumar, Mayur" userId="S::mkuma46@emory.edu::79d145e6-bd11-46a5-b5a4-7b853c56281a" providerId="AD" clId="Web-{0EAC390D-45E5-49A1-A8F5-C50F10038CDB}" dt="2020-03-27T01:38:53.323" v="139" actId="20577"/>
          <ac:spMkLst>
            <pc:docMk/>
            <pc:sldMk cId="1119329345" sldId="1366"/>
            <ac:spMk id="3" creationId="{1FD6EC76-157A-43A2-92E4-1784E925B438}"/>
          </ac:spMkLst>
        </pc:spChg>
        <pc:graphicFrameChg chg="add mod modGraphic">
          <ac:chgData name="Kumar, Mayur" userId="S::mkuma46@emory.edu::79d145e6-bd11-46a5-b5a4-7b853c56281a" providerId="AD" clId="Web-{0EAC390D-45E5-49A1-A8F5-C50F10038CDB}" dt="2020-03-27T01:39:36.231" v="147"/>
          <ac:graphicFrameMkLst>
            <pc:docMk/>
            <pc:sldMk cId="1119329345" sldId="1366"/>
            <ac:graphicFrameMk id="4" creationId="{6E90FF77-0789-4715-9476-AD20F9254227}"/>
          </ac:graphicFrameMkLst>
        </pc:graphicFrameChg>
      </pc:sldChg>
    </pc:docChg>
  </pc:docChgLst>
  <pc:docChgLst>
    <pc:chgData name="Mayur Kumar" userId="79d145e6-bd11-46a5-b5a4-7b853c56281a" providerId="ADAL" clId="{8EC3DD94-FF64-4740-B802-144AE6A6F6BF}"/>
    <pc:docChg chg="undo custSel modSld">
      <pc:chgData name="Mayur Kumar" userId="79d145e6-bd11-46a5-b5a4-7b853c56281a" providerId="ADAL" clId="{8EC3DD94-FF64-4740-B802-144AE6A6F6BF}" dt="2020-04-08T05:36:10.610" v="924" actId="1076"/>
      <pc:docMkLst>
        <pc:docMk/>
      </pc:docMkLst>
      <pc:sldChg chg="modSp mod">
        <pc:chgData name="Mayur Kumar" userId="79d145e6-bd11-46a5-b5a4-7b853c56281a" providerId="ADAL" clId="{8EC3DD94-FF64-4740-B802-144AE6A6F6BF}" dt="2020-04-08T00:43:28.808" v="285" actId="14100"/>
        <pc:sldMkLst>
          <pc:docMk/>
          <pc:sldMk cId="1694197599" sldId="263"/>
        </pc:sldMkLst>
        <pc:spChg chg="mod">
          <ac:chgData name="Mayur Kumar" userId="79d145e6-bd11-46a5-b5a4-7b853c56281a" providerId="ADAL" clId="{8EC3DD94-FF64-4740-B802-144AE6A6F6BF}" dt="2020-04-08T00:43:28.808" v="285" actId="14100"/>
          <ac:spMkLst>
            <pc:docMk/>
            <pc:sldMk cId="1694197599" sldId="263"/>
            <ac:spMk id="45" creationId="{F0D924A3-8485-483F-8E8F-5C2EA9C12845}"/>
          </ac:spMkLst>
        </pc:spChg>
        <pc:spChg chg="mod">
          <ac:chgData name="Mayur Kumar" userId="79d145e6-bd11-46a5-b5a4-7b853c56281a" providerId="ADAL" clId="{8EC3DD94-FF64-4740-B802-144AE6A6F6BF}" dt="2020-04-08T00:43:06.155" v="282" actId="14100"/>
          <ac:spMkLst>
            <pc:docMk/>
            <pc:sldMk cId="1694197599" sldId="263"/>
            <ac:spMk id="48" creationId="{4E3AF637-74AE-425F-90C5-7E9448B0981C}"/>
          </ac:spMkLst>
        </pc:spChg>
        <pc:spChg chg="mod">
          <ac:chgData name="Mayur Kumar" userId="79d145e6-bd11-46a5-b5a4-7b853c56281a" providerId="ADAL" clId="{8EC3DD94-FF64-4740-B802-144AE6A6F6BF}" dt="2020-04-08T00:42:56.613" v="280" actId="14100"/>
          <ac:spMkLst>
            <pc:docMk/>
            <pc:sldMk cId="1694197599" sldId="263"/>
            <ac:spMk id="52" creationId="{A14052F1-3445-4001-B34B-CBBDCA1FAEA9}"/>
          </ac:spMkLst>
        </pc:spChg>
        <pc:spChg chg="mod">
          <ac:chgData name="Mayur Kumar" userId="79d145e6-bd11-46a5-b5a4-7b853c56281a" providerId="ADAL" clId="{8EC3DD94-FF64-4740-B802-144AE6A6F6BF}" dt="2020-04-08T00:43:00.664" v="281" actId="14100"/>
          <ac:spMkLst>
            <pc:docMk/>
            <pc:sldMk cId="1694197599" sldId="263"/>
            <ac:spMk id="54" creationId="{97F68F6A-DCA0-4D34-85F8-10771E1B408E}"/>
          </ac:spMkLst>
        </pc:spChg>
        <pc:spChg chg="mod">
          <ac:chgData name="Mayur Kumar" userId="79d145e6-bd11-46a5-b5a4-7b853c56281a" providerId="ADAL" clId="{8EC3DD94-FF64-4740-B802-144AE6A6F6BF}" dt="2020-04-08T00:42:11.541" v="245" actId="20577"/>
          <ac:spMkLst>
            <pc:docMk/>
            <pc:sldMk cId="1694197599" sldId="263"/>
            <ac:spMk id="58" creationId="{55604C76-41D1-4B2F-B653-5FE9982C68A8}"/>
          </ac:spMkLst>
        </pc:spChg>
        <pc:spChg chg="mod">
          <ac:chgData name="Mayur Kumar" userId="79d145e6-bd11-46a5-b5a4-7b853c56281a" providerId="ADAL" clId="{8EC3DD94-FF64-4740-B802-144AE6A6F6BF}" dt="2020-04-08T00:43:12.890" v="283" actId="14100"/>
          <ac:spMkLst>
            <pc:docMk/>
            <pc:sldMk cId="1694197599" sldId="263"/>
            <ac:spMk id="60" creationId="{2A4C27AE-9373-4578-A84D-B45D35A7AF95}"/>
          </ac:spMkLst>
        </pc:spChg>
      </pc:sldChg>
      <pc:sldChg chg="modSp mod">
        <pc:chgData name="Mayur Kumar" userId="79d145e6-bd11-46a5-b5a4-7b853c56281a" providerId="ADAL" clId="{8EC3DD94-FF64-4740-B802-144AE6A6F6BF}" dt="2020-04-08T04:05:51.563" v="657" actId="20577"/>
        <pc:sldMkLst>
          <pc:docMk/>
          <pc:sldMk cId="1119329345" sldId="1366"/>
        </pc:sldMkLst>
        <pc:graphicFrameChg chg="modGraphic">
          <ac:chgData name="Mayur Kumar" userId="79d145e6-bd11-46a5-b5a4-7b853c56281a" providerId="ADAL" clId="{8EC3DD94-FF64-4740-B802-144AE6A6F6BF}" dt="2020-04-08T04:05:51.563" v="657" actId="20577"/>
          <ac:graphicFrameMkLst>
            <pc:docMk/>
            <pc:sldMk cId="1119329345" sldId="1366"/>
            <ac:graphicFrameMk id="4" creationId="{6E90FF77-0789-4715-9476-AD20F9254227}"/>
          </ac:graphicFrameMkLst>
        </pc:graphicFrameChg>
        <pc:graphicFrameChg chg="modGraphic">
          <ac:chgData name="Mayur Kumar" userId="79d145e6-bd11-46a5-b5a4-7b853c56281a" providerId="ADAL" clId="{8EC3DD94-FF64-4740-B802-144AE6A6F6BF}" dt="2020-04-08T04:05:41.562" v="637" actId="20577"/>
          <ac:graphicFrameMkLst>
            <pc:docMk/>
            <pc:sldMk cId="1119329345" sldId="1366"/>
            <ac:graphicFrameMk id="5" creationId="{72D52E5D-289B-4A1E-A934-BD3D2A4ACDC1}"/>
          </ac:graphicFrameMkLst>
        </pc:graphicFrameChg>
      </pc:sldChg>
      <pc:sldChg chg="modSp mod">
        <pc:chgData name="Mayur Kumar" userId="79d145e6-bd11-46a5-b5a4-7b853c56281a" providerId="ADAL" clId="{8EC3DD94-FF64-4740-B802-144AE6A6F6BF}" dt="2020-04-08T00:48:42.276" v="321" actId="20577"/>
        <pc:sldMkLst>
          <pc:docMk/>
          <pc:sldMk cId="3412912645" sldId="1388"/>
        </pc:sldMkLst>
        <pc:spChg chg="mod">
          <ac:chgData name="Mayur Kumar" userId="79d145e6-bd11-46a5-b5a4-7b853c56281a" providerId="ADAL" clId="{8EC3DD94-FF64-4740-B802-144AE6A6F6BF}" dt="2020-04-08T00:48:42.276" v="321" actId="20577"/>
          <ac:spMkLst>
            <pc:docMk/>
            <pc:sldMk cId="3412912645" sldId="1388"/>
            <ac:spMk id="21" creationId="{1E02BF25-6C7E-421F-B71E-2227B1853E3E}"/>
          </ac:spMkLst>
        </pc:spChg>
      </pc:sldChg>
      <pc:sldChg chg="addSp delSp modSp mod delAnim modAnim">
        <pc:chgData name="Mayur Kumar" userId="79d145e6-bd11-46a5-b5a4-7b853c56281a" providerId="ADAL" clId="{8EC3DD94-FF64-4740-B802-144AE6A6F6BF}" dt="2020-04-08T04:54:11.277" v="848" actId="14100"/>
        <pc:sldMkLst>
          <pc:docMk/>
          <pc:sldMk cId="2210399659" sldId="1390"/>
        </pc:sldMkLst>
        <pc:spChg chg="mod">
          <ac:chgData name="Mayur Kumar" userId="79d145e6-bd11-46a5-b5a4-7b853c56281a" providerId="ADAL" clId="{8EC3DD94-FF64-4740-B802-144AE6A6F6BF}" dt="2020-04-08T03:34:25.120" v="627" actId="20577"/>
          <ac:spMkLst>
            <pc:docMk/>
            <pc:sldMk cId="2210399659" sldId="1390"/>
            <ac:spMk id="2" creationId="{7139947F-7258-4457-9C61-DC655021B643}"/>
          </ac:spMkLst>
        </pc:spChg>
        <pc:spChg chg="add del mod">
          <ac:chgData name="Mayur Kumar" userId="79d145e6-bd11-46a5-b5a4-7b853c56281a" providerId="ADAL" clId="{8EC3DD94-FF64-4740-B802-144AE6A6F6BF}" dt="2020-04-08T04:54:04.877" v="846"/>
          <ac:spMkLst>
            <pc:docMk/>
            <pc:sldMk cId="2210399659" sldId="1390"/>
            <ac:spMk id="8" creationId="{22669E05-36B4-4A5D-A09A-B243EDC50267}"/>
          </ac:spMkLst>
        </pc:spChg>
        <pc:spChg chg="del">
          <ac:chgData name="Mayur Kumar" userId="79d145e6-bd11-46a5-b5a4-7b853c56281a" providerId="ADAL" clId="{8EC3DD94-FF64-4740-B802-144AE6A6F6BF}" dt="2020-04-08T00:27:51.045" v="0"/>
          <ac:spMkLst>
            <pc:docMk/>
            <pc:sldMk cId="2210399659" sldId="1390"/>
            <ac:spMk id="8" creationId="{265A8C80-2F09-4D48-9F40-C5A058A896E2}"/>
          </ac:spMkLst>
        </pc:spChg>
        <pc:picChg chg="add del mod">
          <ac:chgData name="Mayur Kumar" userId="79d145e6-bd11-46a5-b5a4-7b853c56281a" providerId="ADAL" clId="{8EC3DD94-FF64-4740-B802-144AE6A6F6BF}" dt="2020-04-08T04:54:00.199" v="845" actId="478"/>
          <ac:picMkLst>
            <pc:docMk/>
            <pc:sldMk cId="2210399659" sldId="1390"/>
            <ac:picMk id="3" creationId="{C2C00FBF-504E-44C9-BDB0-C28A2CC3195A}"/>
          </ac:picMkLst>
        </pc:picChg>
        <pc:picChg chg="add mod">
          <ac:chgData name="Mayur Kumar" userId="79d145e6-bd11-46a5-b5a4-7b853c56281a" providerId="ADAL" clId="{8EC3DD94-FF64-4740-B802-144AE6A6F6BF}" dt="2020-04-08T04:54:11.277" v="848" actId="14100"/>
          <ac:picMkLst>
            <pc:docMk/>
            <pc:sldMk cId="2210399659" sldId="1390"/>
            <ac:picMk id="9" creationId="{C7BBBB72-1248-4BB8-B502-855DEA7FD91F}"/>
          </ac:picMkLst>
        </pc:picChg>
      </pc:sldChg>
      <pc:sldChg chg="modSp mod">
        <pc:chgData name="Mayur Kumar" userId="79d145e6-bd11-46a5-b5a4-7b853c56281a" providerId="ADAL" clId="{8EC3DD94-FF64-4740-B802-144AE6A6F6BF}" dt="2020-04-08T05:34:00.462" v="896" actId="20577"/>
        <pc:sldMkLst>
          <pc:docMk/>
          <pc:sldMk cId="3729498316" sldId="1391"/>
        </pc:sldMkLst>
        <pc:spChg chg="mod">
          <ac:chgData name="Mayur Kumar" userId="79d145e6-bd11-46a5-b5a4-7b853c56281a" providerId="ADAL" clId="{8EC3DD94-FF64-4740-B802-144AE6A6F6BF}" dt="2020-04-08T04:29:04.961" v="842" actId="20577"/>
          <ac:spMkLst>
            <pc:docMk/>
            <pc:sldMk cId="3729498316" sldId="1391"/>
            <ac:spMk id="8" creationId="{DDC3DC72-2CEA-4EA7-B959-529F13D4D1EC}"/>
          </ac:spMkLst>
        </pc:spChg>
        <pc:graphicFrameChg chg="mod modGraphic">
          <ac:chgData name="Mayur Kumar" userId="79d145e6-bd11-46a5-b5a4-7b853c56281a" providerId="ADAL" clId="{8EC3DD94-FF64-4740-B802-144AE6A6F6BF}" dt="2020-04-08T05:34:00.462" v="896" actId="20577"/>
          <ac:graphicFrameMkLst>
            <pc:docMk/>
            <pc:sldMk cId="3729498316" sldId="1391"/>
            <ac:graphicFrameMk id="4" creationId="{A20CB984-A744-47E3-B68C-87F4EF2AC6BD}"/>
          </ac:graphicFrameMkLst>
        </pc:graphicFrameChg>
      </pc:sldChg>
      <pc:sldChg chg="modSp mod">
        <pc:chgData name="Mayur Kumar" userId="79d145e6-bd11-46a5-b5a4-7b853c56281a" providerId="ADAL" clId="{8EC3DD94-FF64-4740-B802-144AE6A6F6BF}" dt="2020-04-08T05:36:10.610" v="924" actId="1076"/>
        <pc:sldMkLst>
          <pc:docMk/>
          <pc:sldMk cId="4015902524" sldId="1394"/>
        </pc:sldMkLst>
        <pc:spChg chg="mod">
          <ac:chgData name="Mayur Kumar" userId="79d145e6-bd11-46a5-b5a4-7b853c56281a" providerId="ADAL" clId="{8EC3DD94-FF64-4740-B802-144AE6A6F6BF}" dt="2020-04-08T00:49:07.773" v="324" actId="1076"/>
          <ac:spMkLst>
            <pc:docMk/>
            <pc:sldMk cId="4015902524" sldId="1394"/>
            <ac:spMk id="5" creationId="{91086317-D970-45FB-AA70-490F3C7E15F2}"/>
          </ac:spMkLst>
        </pc:spChg>
        <pc:spChg chg="mod">
          <ac:chgData name="Mayur Kumar" userId="79d145e6-bd11-46a5-b5a4-7b853c56281a" providerId="ADAL" clId="{8EC3DD94-FF64-4740-B802-144AE6A6F6BF}" dt="2020-04-08T05:35:08.062" v="918" actId="1076"/>
          <ac:spMkLst>
            <pc:docMk/>
            <pc:sldMk cId="4015902524" sldId="1394"/>
            <ac:spMk id="7" creationId="{105312E5-303D-4E78-8892-7DAD48BE07B7}"/>
          </ac:spMkLst>
        </pc:spChg>
        <pc:spChg chg="mod">
          <ac:chgData name="Mayur Kumar" userId="79d145e6-bd11-46a5-b5a4-7b853c56281a" providerId="ADAL" clId="{8EC3DD94-FF64-4740-B802-144AE6A6F6BF}" dt="2020-04-08T05:35:10.958" v="919" actId="1076"/>
          <ac:spMkLst>
            <pc:docMk/>
            <pc:sldMk cId="4015902524" sldId="1394"/>
            <ac:spMk id="8" creationId="{29E1D5DF-1C0C-4288-8303-C9E66ED0E9D6}"/>
          </ac:spMkLst>
        </pc:spChg>
        <pc:graphicFrameChg chg="mod modGraphic">
          <ac:chgData name="Mayur Kumar" userId="79d145e6-bd11-46a5-b5a4-7b853c56281a" providerId="ADAL" clId="{8EC3DD94-FF64-4740-B802-144AE6A6F6BF}" dt="2020-04-08T05:36:10.610" v="924" actId="1076"/>
          <ac:graphicFrameMkLst>
            <pc:docMk/>
            <pc:sldMk cId="4015902524" sldId="1394"/>
            <ac:graphicFrameMk id="10" creationId="{1D0A8622-F1EC-431F-89B6-B684D03FC884}"/>
          </ac:graphicFrameMkLst>
        </pc:graphicFrameChg>
      </pc:sldChg>
    </pc:docChg>
  </pc:docChgLst>
  <pc:docChgLst>
    <pc:chgData name="Kailang Wei" userId="b4304c48-55b3-43ef-b01f-936fb167c35d" providerId="ADAL" clId="{EAF8B7E1-4857-4026-942C-2F2BEA9B6C6C}"/>
    <pc:docChg chg="undo custSel addSld delSld modSld sldOrd">
      <pc:chgData name="Kailang Wei" userId="b4304c48-55b3-43ef-b01f-936fb167c35d" providerId="ADAL" clId="{EAF8B7E1-4857-4026-942C-2F2BEA9B6C6C}" dt="2020-04-10T13:51:28.614" v="646"/>
      <pc:docMkLst>
        <pc:docMk/>
      </pc:docMkLst>
      <pc:sldChg chg="modSp mod">
        <pc:chgData name="Kailang Wei" userId="b4304c48-55b3-43ef-b01f-936fb167c35d" providerId="ADAL" clId="{EAF8B7E1-4857-4026-942C-2F2BEA9B6C6C}" dt="2020-04-10T13:51:28.614" v="646"/>
        <pc:sldMkLst>
          <pc:docMk/>
          <pc:sldMk cId="714155581" sldId="257"/>
        </pc:sldMkLst>
        <pc:spChg chg="mod">
          <ac:chgData name="Kailang Wei" userId="b4304c48-55b3-43ef-b01f-936fb167c35d" providerId="ADAL" clId="{EAF8B7E1-4857-4026-942C-2F2BEA9B6C6C}" dt="2020-04-10T13:51:28.614" v="646"/>
          <ac:spMkLst>
            <pc:docMk/>
            <pc:sldMk cId="714155581" sldId="257"/>
            <ac:spMk id="13" creationId="{C39A69E6-FF4E-4063-B32C-EBB1FFF07EA4}"/>
          </ac:spMkLst>
        </pc:spChg>
      </pc:sldChg>
      <pc:sldChg chg="delSp del mod">
        <pc:chgData name="Kailang Wei" userId="b4304c48-55b3-43ef-b01f-936fb167c35d" providerId="ADAL" clId="{EAF8B7E1-4857-4026-942C-2F2BEA9B6C6C}" dt="2020-04-08T14:05:35.592" v="171" actId="2696"/>
        <pc:sldMkLst>
          <pc:docMk/>
          <pc:sldMk cId="1694197599" sldId="263"/>
        </pc:sldMkLst>
        <pc:spChg chg="del">
          <ac:chgData name="Kailang Wei" userId="b4304c48-55b3-43ef-b01f-936fb167c35d" providerId="ADAL" clId="{EAF8B7E1-4857-4026-942C-2F2BEA9B6C6C}" dt="2020-04-08T14:04:15.735" v="162" actId="21"/>
          <ac:spMkLst>
            <pc:docMk/>
            <pc:sldMk cId="1694197599" sldId="263"/>
            <ac:spMk id="8" creationId="{353D8999-1CA0-4D32-89DB-1F0594DC61E6}"/>
          </ac:spMkLst>
        </pc:spChg>
        <pc:spChg chg="del">
          <ac:chgData name="Kailang Wei" userId="b4304c48-55b3-43ef-b01f-936fb167c35d" providerId="ADAL" clId="{EAF8B7E1-4857-4026-942C-2F2BEA9B6C6C}" dt="2020-04-08T14:04:15.735" v="162" actId="21"/>
          <ac:spMkLst>
            <pc:docMk/>
            <pc:sldMk cId="1694197599" sldId="263"/>
            <ac:spMk id="9" creationId="{DF9B9D07-609D-4679-A6D2-94713DDC081B}"/>
          </ac:spMkLst>
        </pc:spChg>
        <pc:spChg chg="del">
          <ac:chgData name="Kailang Wei" userId="b4304c48-55b3-43ef-b01f-936fb167c35d" providerId="ADAL" clId="{EAF8B7E1-4857-4026-942C-2F2BEA9B6C6C}" dt="2020-04-08T14:04:15.735" v="162" actId="21"/>
          <ac:spMkLst>
            <pc:docMk/>
            <pc:sldMk cId="1694197599" sldId="263"/>
            <ac:spMk id="10" creationId="{38950AE9-0434-4FD4-A78D-6E5562BAE5B0}"/>
          </ac:spMkLst>
        </pc:spChg>
        <pc:spChg chg="del">
          <ac:chgData name="Kailang Wei" userId="b4304c48-55b3-43ef-b01f-936fb167c35d" providerId="ADAL" clId="{EAF8B7E1-4857-4026-942C-2F2BEA9B6C6C}" dt="2020-04-08T14:04:15.735" v="162" actId="21"/>
          <ac:spMkLst>
            <pc:docMk/>
            <pc:sldMk cId="1694197599" sldId="263"/>
            <ac:spMk id="13" creationId="{0AE3A188-9FE2-47EA-B26B-FBC662C23ECF}"/>
          </ac:spMkLst>
        </pc:spChg>
        <pc:spChg chg="del">
          <ac:chgData name="Kailang Wei" userId="b4304c48-55b3-43ef-b01f-936fb167c35d" providerId="ADAL" clId="{EAF8B7E1-4857-4026-942C-2F2BEA9B6C6C}" dt="2020-04-08T14:04:15.735" v="162" actId="21"/>
          <ac:spMkLst>
            <pc:docMk/>
            <pc:sldMk cId="1694197599" sldId="263"/>
            <ac:spMk id="14" creationId="{3997E1A2-3C57-4113-8586-86329B47EB31}"/>
          </ac:spMkLst>
        </pc:spChg>
        <pc:spChg chg="del">
          <ac:chgData name="Kailang Wei" userId="b4304c48-55b3-43ef-b01f-936fb167c35d" providerId="ADAL" clId="{EAF8B7E1-4857-4026-942C-2F2BEA9B6C6C}" dt="2020-04-08T14:04:15.735" v="162" actId="21"/>
          <ac:spMkLst>
            <pc:docMk/>
            <pc:sldMk cId="1694197599" sldId="263"/>
            <ac:spMk id="19" creationId="{4F715418-3B7B-43F2-9280-3B3B73B391A1}"/>
          </ac:spMkLst>
        </pc:spChg>
        <pc:spChg chg="del">
          <ac:chgData name="Kailang Wei" userId="b4304c48-55b3-43ef-b01f-936fb167c35d" providerId="ADAL" clId="{EAF8B7E1-4857-4026-942C-2F2BEA9B6C6C}" dt="2020-04-08T14:04:15.735" v="162" actId="21"/>
          <ac:spMkLst>
            <pc:docMk/>
            <pc:sldMk cId="1694197599" sldId="263"/>
            <ac:spMk id="22" creationId="{8D3B59C4-F0A5-44F3-88F7-2B20E014D3D1}"/>
          </ac:spMkLst>
        </pc:spChg>
        <pc:spChg chg="del">
          <ac:chgData name="Kailang Wei" userId="b4304c48-55b3-43ef-b01f-936fb167c35d" providerId="ADAL" clId="{EAF8B7E1-4857-4026-942C-2F2BEA9B6C6C}" dt="2020-04-08T14:04:15.735" v="162" actId="21"/>
          <ac:spMkLst>
            <pc:docMk/>
            <pc:sldMk cId="1694197599" sldId="263"/>
            <ac:spMk id="23" creationId="{AF8F977F-4CFC-48D1-8B0D-A87AC20BDDD6}"/>
          </ac:spMkLst>
        </pc:spChg>
        <pc:spChg chg="del">
          <ac:chgData name="Kailang Wei" userId="b4304c48-55b3-43ef-b01f-936fb167c35d" providerId="ADAL" clId="{EAF8B7E1-4857-4026-942C-2F2BEA9B6C6C}" dt="2020-04-08T14:04:15.735" v="162" actId="21"/>
          <ac:spMkLst>
            <pc:docMk/>
            <pc:sldMk cId="1694197599" sldId="263"/>
            <ac:spMk id="24" creationId="{E01B74E1-A590-4C98-9B74-F54079A0ED36}"/>
          </ac:spMkLst>
        </pc:spChg>
        <pc:spChg chg="del">
          <ac:chgData name="Kailang Wei" userId="b4304c48-55b3-43ef-b01f-936fb167c35d" providerId="ADAL" clId="{EAF8B7E1-4857-4026-942C-2F2BEA9B6C6C}" dt="2020-04-08T14:04:15.735" v="162" actId="21"/>
          <ac:spMkLst>
            <pc:docMk/>
            <pc:sldMk cId="1694197599" sldId="263"/>
            <ac:spMk id="40" creationId="{8FCBF8C0-CABD-491F-AE4C-435A6D112C64}"/>
          </ac:spMkLst>
        </pc:spChg>
        <pc:spChg chg="del">
          <ac:chgData name="Kailang Wei" userId="b4304c48-55b3-43ef-b01f-936fb167c35d" providerId="ADAL" clId="{EAF8B7E1-4857-4026-942C-2F2BEA9B6C6C}" dt="2020-04-08T14:04:15.735" v="162" actId="21"/>
          <ac:spMkLst>
            <pc:docMk/>
            <pc:sldMk cId="1694197599" sldId="263"/>
            <ac:spMk id="41" creationId="{414678F5-3309-4EB9-AFB6-23C219948DB7}"/>
          </ac:spMkLst>
        </pc:spChg>
        <pc:spChg chg="del">
          <ac:chgData name="Kailang Wei" userId="b4304c48-55b3-43ef-b01f-936fb167c35d" providerId="ADAL" clId="{EAF8B7E1-4857-4026-942C-2F2BEA9B6C6C}" dt="2020-04-08T14:04:15.735" v="162" actId="21"/>
          <ac:spMkLst>
            <pc:docMk/>
            <pc:sldMk cId="1694197599" sldId="263"/>
            <ac:spMk id="42" creationId="{FA068399-DA39-4F50-B04A-7C146034F9A4}"/>
          </ac:spMkLst>
        </pc:spChg>
        <pc:spChg chg="del">
          <ac:chgData name="Kailang Wei" userId="b4304c48-55b3-43ef-b01f-936fb167c35d" providerId="ADAL" clId="{EAF8B7E1-4857-4026-942C-2F2BEA9B6C6C}" dt="2020-04-08T14:04:15.735" v="162" actId="21"/>
          <ac:spMkLst>
            <pc:docMk/>
            <pc:sldMk cId="1694197599" sldId="263"/>
            <ac:spMk id="43" creationId="{7F1A2385-209C-4ABF-84D3-5772F160F375}"/>
          </ac:spMkLst>
        </pc:spChg>
        <pc:spChg chg="del">
          <ac:chgData name="Kailang Wei" userId="b4304c48-55b3-43ef-b01f-936fb167c35d" providerId="ADAL" clId="{EAF8B7E1-4857-4026-942C-2F2BEA9B6C6C}" dt="2020-04-08T14:04:15.735" v="162" actId="21"/>
          <ac:spMkLst>
            <pc:docMk/>
            <pc:sldMk cId="1694197599" sldId="263"/>
            <ac:spMk id="44" creationId="{46E34CC4-9C9B-40A8-B446-44EA875D863A}"/>
          </ac:spMkLst>
        </pc:spChg>
        <pc:spChg chg="del">
          <ac:chgData name="Kailang Wei" userId="b4304c48-55b3-43ef-b01f-936fb167c35d" providerId="ADAL" clId="{EAF8B7E1-4857-4026-942C-2F2BEA9B6C6C}" dt="2020-04-08T14:04:15.735" v="162" actId="21"/>
          <ac:spMkLst>
            <pc:docMk/>
            <pc:sldMk cId="1694197599" sldId="263"/>
            <ac:spMk id="45" creationId="{F0D924A3-8485-483F-8E8F-5C2EA9C12845}"/>
          </ac:spMkLst>
        </pc:spChg>
        <pc:spChg chg="del">
          <ac:chgData name="Kailang Wei" userId="b4304c48-55b3-43ef-b01f-936fb167c35d" providerId="ADAL" clId="{EAF8B7E1-4857-4026-942C-2F2BEA9B6C6C}" dt="2020-04-08T14:04:15.735" v="162" actId="21"/>
          <ac:spMkLst>
            <pc:docMk/>
            <pc:sldMk cId="1694197599" sldId="263"/>
            <ac:spMk id="46" creationId="{686B1F09-86EF-4C40-A033-5AE10B776975}"/>
          </ac:spMkLst>
        </pc:spChg>
        <pc:spChg chg="del">
          <ac:chgData name="Kailang Wei" userId="b4304c48-55b3-43ef-b01f-936fb167c35d" providerId="ADAL" clId="{EAF8B7E1-4857-4026-942C-2F2BEA9B6C6C}" dt="2020-04-08T14:04:15.735" v="162" actId="21"/>
          <ac:spMkLst>
            <pc:docMk/>
            <pc:sldMk cId="1694197599" sldId="263"/>
            <ac:spMk id="47" creationId="{E437BD68-605A-4E0E-9110-938E5B1BC96B}"/>
          </ac:spMkLst>
        </pc:spChg>
        <pc:spChg chg="del">
          <ac:chgData name="Kailang Wei" userId="b4304c48-55b3-43ef-b01f-936fb167c35d" providerId="ADAL" clId="{EAF8B7E1-4857-4026-942C-2F2BEA9B6C6C}" dt="2020-04-08T14:04:15.735" v="162" actId="21"/>
          <ac:spMkLst>
            <pc:docMk/>
            <pc:sldMk cId="1694197599" sldId="263"/>
            <ac:spMk id="48" creationId="{4E3AF637-74AE-425F-90C5-7E9448B0981C}"/>
          </ac:spMkLst>
        </pc:spChg>
        <pc:spChg chg="del">
          <ac:chgData name="Kailang Wei" userId="b4304c48-55b3-43ef-b01f-936fb167c35d" providerId="ADAL" clId="{EAF8B7E1-4857-4026-942C-2F2BEA9B6C6C}" dt="2020-04-08T14:04:15.735" v="162" actId="21"/>
          <ac:spMkLst>
            <pc:docMk/>
            <pc:sldMk cId="1694197599" sldId="263"/>
            <ac:spMk id="49" creationId="{878BF2F8-79D0-42B4-8C97-40EEF5DD985A}"/>
          </ac:spMkLst>
        </pc:spChg>
        <pc:spChg chg="del">
          <ac:chgData name="Kailang Wei" userId="b4304c48-55b3-43ef-b01f-936fb167c35d" providerId="ADAL" clId="{EAF8B7E1-4857-4026-942C-2F2BEA9B6C6C}" dt="2020-04-08T14:04:15.735" v="162" actId="21"/>
          <ac:spMkLst>
            <pc:docMk/>
            <pc:sldMk cId="1694197599" sldId="263"/>
            <ac:spMk id="50" creationId="{ED541980-C7F5-4B27-94D0-CDB78FB00625}"/>
          </ac:spMkLst>
        </pc:spChg>
        <pc:spChg chg="del">
          <ac:chgData name="Kailang Wei" userId="b4304c48-55b3-43ef-b01f-936fb167c35d" providerId="ADAL" clId="{EAF8B7E1-4857-4026-942C-2F2BEA9B6C6C}" dt="2020-04-08T14:04:15.735" v="162" actId="21"/>
          <ac:spMkLst>
            <pc:docMk/>
            <pc:sldMk cId="1694197599" sldId="263"/>
            <ac:spMk id="51" creationId="{A4983256-5603-4ACA-978F-5EC0369EB082}"/>
          </ac:spMkLst>
        </pc:spChg>
        <pc:spChg chg="del">
          <ac:chgData name="Kailang Wei" userId="b4304c48-55b3-43ef-b01f-936fb167c35d" providerId="ADAL" clId="{EAF8B7E1-4857-4026-942C-2F2BEA9B6C6C}" dt="2020-04-08T14:04:15.735" v="162" actId="21"/>
          <ac:spMkLst>
            <pc:docMk/>
            <pc:sldMk cId="1694197599" sldId="263"/>
            <ac:spMk id="52" creationId="{A14052F1-3445-4001-B34B-CBBDCA1FAEA9}"/>
          </ac:spMkLst>
        </pc:spChg>
        <pc:spChg chg="del">
          <ac:chgData name="Kailang Wei" userId="b4304c48-55b3-43ef-b01f-936fb167c35d" providerId="ADAL" clId="{EAF8B7E1-4857-4026-942C-2F2BEA9B6C6C}" dt="2020-04-08T14:04:15.735" v="162" actId="21"/>
          <ac:spMkLst>
            <pc:docMk/>
            <pc:sldMk cId="1694197599" sldId="263"/>
            <ac:spMk id="53" creationId="{35FD3592-BFDC-432A-B483-17A2B62A7185}"/>
          </ac:spMkLst>
        </pc:spChg>
        <pc:spChg chg="del">
          <ac:chgData name="Kailang Wei" userId="b4304c48-55b3-43ef-b01f-936fb167c35d" providerId="ADAL" clId="{EAF8B7E1-4857-4026-942C-2F2BEA9B6C6C}" dt="2020-04-08T14:04:15.735" v="162" actId="21"/>
          <ac:spMkLst>
            <pc:docMk/>
            <pc:sldMk cId="1694197599" sldId="263"/>
            <ac:spMk id="54" creationId="{97F68F6A-DCA0-4D34-85F8-10771E1B408E}"/>
          </ac:spMkLst>
        </pc:spChg>
        <pc:spChg chg="del">
          <ac:chgData name="Kailang Wei" userId="b4304c48-55b3-43ef-b01f-936fb167c35d" providerId="ADAL" clId="{EAF8B7E1-4857-4026-942C-2F2BEA9B6C6C}" dt="2020-04-08T14:04:15.735" v="162" actId="21"/>
          <ac:spMkLst>
            <pc:docMk/>
            <pc:sldMk cId="1694197599" sldId="263"/>
            <ac:spMk id="55" creationId="{388C5A70-413B-4650-A617-4A7E33A25C61}"/>
          </ac:spMkLst>
        </pc:spChg>
        <pc:spChg chg="del">
          <ac:chgData name="Kailang Wei" userId="b4304c48-55b3-43ef-b01f-936fb167c35d" providerId="ADAL" clId="{EAF8B7E1-4857-4026-942C-2F2BEA9B6C6C}" dt="2020-04-08T14:04:15.735" v="162" actId="21"/>
          <ac:spMkLst>
            <pc:docMk/>
            <pc:sldMk cId="1694197599" sldId="263"/>
            <ac:spMk id="56" creationId="{592BFFCB-0852-45DD-8DD8-6E17CAF9F246}"/>
          </ac:spMkLst>
        </pc:spChg>
        <pc:spChg chg="del">
          <ac:chgData name="Kailang Wei" userId="b4304c48-55b3-43ef-b01f-936fb167c35d" providerId="ADAL" clId="{EAF8B7E1-4857-4026-942C-2F2BEA9B6C6C}" dt="2020-04-08T14:04:15.735" v="162" actId="21"/>
          <ac:spMkLst>
            <pc:docMk/>
            <pc:sldMk cId="1694197599" sldId="263"/>
            <ac:spMk id="57" creationId="{D7F1CF67-DEB4-4C11-A9E7-F7BC0CCA8318}"/>
          </ac:spMkLst>
        </pc:spChg>
        <pc:spChg chg="del">
          <ac:chgData name="Kailang Wei" userId="b4304c48-55b3-43ef-b01f-936fb167c35d" providerId="ADAL" clId="{EAF8B7E1-4857-4026-942C-2F2BEA9B6C6C}" dt="2020-04-08T14:04:15.735" v="162" actId="21"/>
          <ac:spMkLst>
            <pc:docMk/>
            <pc:sldMk cId="1694197599" sldId="263"/>
            <ac:spMk id="58" creationId="{55604C76-41D1-4B2F-B653-5FE9982C68A8}"/>
          </ac:spMkLst>
        </pc:spChg>
        <pc:spChg chg="del">
          <ac:chgData name="Kailang Wei" userId="b4304c48-55b3-43ef-b01f-936fb167c35d" providerId="ADAL" clId="{EAF8B7E1-4857-4026-942C-2F2BEA9B6C6C}" dt="2020-04-08T14:04:15.735" v="162" actId="21"/>
          <ac:spMkLst>
            <pc:docMk/>
            <pc:sldMk cId="1694197599" sldId="263"/>
            <ac:spMk id="59" creationId="{201644DD-E06F-465B-908D-BAC9522DB1E1}"/>
          </ac:spMkLst>
        </pc:spChg>
        <pc:spChg chg="del">
          <ac:chgData name="Kailang Wei" userId="b4304c48-55b3-43ef-b01f-936fb167c35d" providerId="ADAL" clId="{EAF8B7E1-4857-4026-942C-2F2BEA9B6C6C}" dt="2020-04-08T14:04:15.735" v="162" actId="21"/>
          <ac:spMkLst>
            <pc:docMk/>
            <pc:sldMk cId="1694197599" sldId="263"/>
            <ac:spMk id="60" creationId="{2A4C27AE-9373-4578-A84D-B45D35A7AF95}"/>
          </ac:spMkLst>
        </pc:spChg>
      </pc:sldChg>
      <pc:sldChg chg="delSp modSp mod">
        <pc:chgData name="Kailang Wei" userId="b4304c48-55b3-43ef-b01f-936fb167c35d" providerId="ADAL" clId="{EAF8B7E1-4857-4026-942C-2F2BEA9B6C6C}" dt="2020-04-08T14:09:00.504" v="211" actId="14734"/>
        <pc:sldMkLst>
          <pc:docMk/>
          <pc:sldMk cId="1119329345" sldId="1366"/>
        </pc:sldMkLst>
        <pc:spChg chg="mod">
          <ac:chgData name="Kailang Wei" userId="b4304c48-55b3-43ef-b01f-936fb167c35d" providerId="ADAL" clId="{EAF8B7E1-4857-4026-942C-2F2BEA9B6C6C}" dt="2020-04-08T14:06:43.096" v="186" actId="255"/>
          <ac:spMkLst>
            <pc:docMk/>
            <pc:sldMk cId="1119329345" sldId="1366"/>
            <ac:spMk id="2" creationId="{77128C6F-13E4-41B5-AAA5-C3678110A4EE}"/>
          </ac:spMkLst>
        </pc:spChg>
        <pc:spChg chg="mod">
          <ac:chgData name="Kailang Wei" userId="b4304c48-55b3-43ef-b01f-936fb167c35d" providerId="ADAL" clId="{EAF8B7E1-4857-4026-942C-2F2BEA9B6C6C}" dt="2020-04-08T14:07:51.980" v="198" actId="1076"/>
          <ac:spMkLst>
            <pc:docMk/>
            <pc:sldMk cId="1119329345" sldId="1366"/>
            <ac:spMk id="7" creationId="{53AFB227-8BEF-4673-B6E6-AFF685B72476}"/>
          </ac:spMkLst>
        </pc:spChg>
        <pc:spChg chg="del">
          <ac:chgData name="Kailang Wei" userId="b4304c48-55b3-43ef-b01f-936fb167c35d" providerId="ADAL" clId="{EAF8B7E1-4857-4026-942C-2F2BEA9B6C6C}" dt="2020-04-08T14:06:22.463" v="180" actId="21"/>
          <ac:spMkLst>
            <pc:docMk/>
            <pc:sldMk cId="1119329345" sldId="1366"/>
            <ac:spMk id="8" creationId="{18239161-B83F-4273-BD14-236BD48228BE}"/>
          </ac:spMkLst>
        </pc:spChg>
        <pc:spChg chg="mod">
          <ac:chgData name="Kailang Wei" userId="b4304c48-55b3-43ef-b01f-936fb167c35d" providerId="ADAL" clId="{EAF8B7E1-4857-4026-942C-2F2BEA9B6C6C}" dt="2020-04-08T14:08:12.398" v="202" actId="14100"/>
          <ac:spMkLst>
            <pc:docMk/>
            <pc:sldMk cId="1119329345" sldId="1366"/>
            <ac:spMk id="10" creationId="{34AEB59A-1176-4907-883E-A6F25735B7ED}"/>
          </ac:spMkLst>
        </pc:spChg>
        <pc:spChg chg="mod">
          <ac:chgData name="Kailang Wei" userId="b4304c48-55b3-43ef-b01f-936fb167c35d" providerId="ADAL" clId="{EAF8B7E1-4857-4026-942C-2F2BEA9B6C6C}" dt="2020-04-08T14:08:28.841" v="205" actId="14100"/>
          <ac:spMkLst>
            <pc:docMk/>
            <pc:sldMk cId="1119329345" sldId="1366"/>
            <ac:spMk id="18" creationId="{608E4FF6-756B-4012-9105-478171618FAC}"/>
          </ac:spMkLst>
        </pc:spChg>
        <pc:graphicFrameChg chg="mod modGraphic">
          <ac:chgData name="Kailang Wei" userId="b4304c48-55b3-43ef-b01f-936fb167c35d" providerId="ADAL" clId="{EAF8B7E1-4857-4026-942C-2F2BEA9B6C6C}" dt="2020-04-08T14:09:00.504" v="211" actId="14734"/>
          <ac:graphicFrameMkLst>
            <pc:docMk/>
            <pc:sldMk cId="1119329345" sldId="1366"/>
            <ac:graphicFrameMk id="4" creationId="{6E90FF77-0789-4715-9476-AD20F9254227}"/>
          </ac:graphicFrameMkLst>
        </pc:graphicFrameChg>
        <pc:graphicFrameChg chg="mod modGraphic">
          <ac:chgData name="Kailang Wei" userId="b4304c48-55b3-43ef-b01f-936fb167c35d" providerId="ADAL" clId="{EAF8B7E1-4857-4026-942C-2F2BEA9B6C6C}" dt="2020-04-08T14:07:44.756" v="197" actId="14100"/>
          <ac:graphicFrameMkLst>
            <pc:docMk/>
            <pc:sldMk cId="1119329345" sldId="1366"/>
            <ac:graphicFrameMk id="5" creationId="{72D52E5D-289B-4A1E-A934-BD3D2A4ACDC1}"/>
          </ac:graphicFrameMkLst>
        </pc:graphicFrameChg>
      </pc:sldChg>
      <pc:sldChg chg="modSp mod">
        <pc:chgData name="Kailang Wei" userId="b4304c48-55b3-43ef-b01f-936fb167c35d" providerId="ADAL" clId="{EAF8B7E1-4857-4026-942C-2F2BEA9B6C6C}" dt="2020-04-08T14:38:20.134" v="641" actId="20577"/>
        <pc:sldMkLst>
          <pc:docMk/>
          <pc:sldMk cId="3275315118" sldId="1368"/>
        </pc:sldMkLst>
        <pc:spChg chg="mod">
          <ac:chgData name="Kailang Wei" userId="b4304c48-55b3-43ef-b01f-936fb167c35d" providerId="ADAL" clId="{EAF8B7E1-4857-4026-942C-2F2BEA9B6C6C}" dt="2020-04-08T14:16:33.088" v="241" actId="1076"/>
          <ac:spMkLst>
            <pc:docMk/>
            <pc:sldMk cId="3275315118" sldId="1368"/>
            <ac:spMk id="5" creationId="{46522897-93BC-4A16-A492-6F3192CAA4B2}"/>
          </ac:spMkLst>
        </pc:spChg>
        <pc:spChg chg="mod">
          <ac:chgData name="Kailang Wei" userId="b4304c48-55b3-43ef-b01f-936fb167c35d" providerId="ADAL" clId="{EAF8B7E1-4857-4026-942C-2F2BEA9B6C6C}" dt="2020-04-08T14:38:20.134" v="641" actId="20577"/>
          <ac:spMkLst>
            <pc:docMk/>
            <pc:sldMk cId="3275315118" sldId="1368"/>
            <ac:spMk id="19" creationId="{9D5DF363-4247-45D5-BF1E-488DB833DD75}"/>
          </ac:spMkLst>
        </pc:spChg>
        <pc:picChg chg="mod">
          <ac:chgData name="Kailang Wei" userId="b4304c48-55b3-43ef-b01f-936fb167c35d" providerId="ADAL" clId="{EAF8B7E1-4857-4026-942C-2F2BEA9B6C6C}" dt="2020-04-08T14:16:33.088" v="241" actId="1076"/>
          <ac:picMkLst>
            <pc:docMk/>
            <pc:sldMk cId="3275315118" sldId="1368"/>
            <ac:picMk id="6" creationId="{A540725B-7320-46DE-956B-205CC865EBDF}"/>
          </ac:picMkLst>
        </pc:picChg>
        <pc:picChg chg="mod">
          <ac:chgData name="Kailang Wei" userId="b4304c48-55b3-43ef-b01f-936fb167c35d" providerId="ADAL" clId="{EAF8B7E1-4857-4026-942C-2F2BEA9B6C6C}" dt="2020-04-08T14:16:33.088" v="241" actId="1076"/>
          <ac:picMkLst>
            <pc:docMk/>
            <pc:sldMk cId="3275315118" sldId="1368"/>
            <ac:picMk id="7" creationId="{EBDAE73A-9850-4B7B-BEE3-2E6C85668341}"/>
          </ac:picMkLst>
        </pc:picChg>
      </pc:sldChg>
      <pc:sldChg chg="modSp mod">
        <pc:chgData name="Kailang Wei" userId="b4304c48-55b3-43ef-b01f-936fb167c35d" providerId="ADAL" clId="{EAF8B7E1-4857-4026-942C-2F2BEA9B6C6C}" dt="2020-04-08T14:19:38.503" v="325" actId="20577"/>
        <pc:sldMkLst>
          <pc:docMk/>
          <pc:sldMk cId="1532234873" sldId="1372"/>
        </pc:sldMkLst>
        <pc:spChg chg="mod">
          <ac:chgData name="Kailang Wei" userId="b4304c48-55b3-43ef-b01f-936fb167c35d" providerId="ADAL" clId="{EAF8B7E1-4857-4026-942C-2F2BEA9B6C6C}" dt="2020-04-08T14:19:38.503" v="325" actId="20577"/>
          <ac:spMkLst>
            <pc:docMk/>
            <pc:sldMk cId="1532234873" sldId="1372"/>
            <ac:spMk id="79" creationId="{5C2FA7C2-90D8-483E-A245-8FE2CB126CFD}"/>
          </ac:spMkLst>
        </pc:spChg>
      </pc:sldChg>
      <pc:sldChg chg="addSp delSp mod">
        <pc:chgData name="Kailang Wei" userId="b4304c48-55b3-43ef-b01f-936fb167c35d" providerId="ADAL" clId="{EAF8B7E1-4857-4026-942C-2F2BEA9B6C6C}" dt="2020-04-08T14:29:21.701" v="417" actId="21"/>
        <pc:sldMkLst>
          <pc:docMk/>
          <pc:sldMk cId="2358581579" sldId="1376"/>
        </pc:sldMkLst>
        <pc:spChg chg="add del">
          <ac:chgData name="Kailang Wei" userId="b4304c48-55b3-43ef-b01f-936fb167c35d" providerId="ADAL" clId="{EAF8B7E1-4857-4026-942C-2F2BEA9B6C6C}" dt="2020-04-08T14:29:21.701" v="417" actId="21"/>
          <ac:spMkLst>
            <pc:docMk/>
            <pc:sldMk cId="2358581579" sldId="1376"/>
            <ac:spMk id="8" creationId="{1400DA4E-D178-43E8-ADDC-92BF137BF9C8}"/>
          </ac:spMkLst>
        </pc:spChg>
      </pc:sldChg>
      <pc:sldChg chg="modSp">
        <pc:chgData name="Kailang Wei" userId="b4304c48-55b3-43ef-b01f-936fb167c35d" providerId="ADAL" clId="{EAF8B7E1-4857-4026-942C-2F2BEA9B6C6C}" dt="2020-04-08T14:14:09.367" v="234" actId="207"/>
        <pc:sldMkLst>
          <pc:docMk/>
          <pc:sldMk cId="2190643551" sldId="1380"/>
        </pc:sldMkLst>
        <pc:spChg chg="mod">
          <ac:chgData name="Kailang Wei" userId="b4304c48-55b3-43ef-b01f-936fb167c35d" providerId="ADAL" clId="{EAF8B7E1-4857-4026-942C-2F2BEA9B6C6C}" dt="2020-04-08T14:13:59.940" v="232" actId="207"/>
          <ac:spMkLst>
            <pc:docMk/>
            <pc:sldMk cId="2190643551" sldId="1380"/>
            <ac:spMk id="29" creationId="{C920BECF-C738-44BA-8419-5B8693C06538}"/>
          </ac:spMkLst>
        </pc:spChg>
        <pc:spChg chg="mod">
          <ac:chgData name="Kailang Wei" userId="b4304c48-55b3-43ef-b01f-936fb167c35d" providerId="ADAL" clId="{EAF8B7E1-4857-4026-942C-2F2BEA9B6C6C}" dt="2020-04-08T14:14:09.367" v="234" actId="207"/>
          <ac:spMkLst>
            <pc:docMk/>
            <pc:sldMk cId="2190643551" sldId="1380"/>
            <ac:spMk id="31" creationId="{35AE095A-1542-448F-8A85-A8A48831099B}"/>
          </ac:spMkLst>
        </pc:spChg>
        <pc:spChg chg="mod">
          <ac:chgData name="Kailang Wei" userId="b4304c48-55b3-43ef-b01f-936fb167c35d" providerId="ADAL" clId="{EAF8B7E1-4857-4026-942C-2F2BEA9B6C6C}" dt="2020-04-08T14:13:52.289" v="230" actId="207"/>
          <ac:spMkLst>
            <pc:docMk/>
            <pc:sldMk cId="2190643551" sldId="1380"/>
            <ac:spMk id="34" creationId="{2BCF09E9-C408-4167-B7ED-37611910C933}"/>
          </ac:spMkLst>
        </pc:spChg>
      </pc:sldChg>
      <pc:sldChg chg="modSp mod">
        <pc:chgData name="Kailang Wei" userId="b4304c48-55b3-43ef-b01f-936fb167c35d" providerId="ADAL" clId="{EAF8B7E1-4857-4026-942C-2F2BEA9B6C6C}" dt="2020-04-08T14:14:51.465" v="240" actId="1076"/>
        <pc:sldMkLst>
          <pc:docMk/>
          <pc:sldMk cId="3710156264" sldId="1381"/>
        </pc:sldMkLst>
        <pc:spChg chg="mod">
          <ac:chgData name="Kailang Wei" userId="b4304c48-55b3-43ef-b01f-936fb167c35d" providerId="ADAL" clId="{EAF8B7E1-4857-4026-942C-2F2BEA9B6C6C}" dt="2020-04-08T14:14:51.465" v="240" actId="1076"/>
          <ac:spMkLst>
            <pc:docMk/>
            <pc:sldMk cId="3710156264" sldId="1381"/>
            <ac:spMk id="28" creationId="{4FC6C497-017E-4308-866B-B03E8351F52E}"/>
          </ac:spMkLst>
        </pc:spChg>
        <pc:spChg chg="mod">
          <ac:chgData name="Kailang Wei" userId="b4304c48-55b3-43ef-b01f-936fb167c35d" providerId="ADAL" clId="{EAF8B7E1-4857-4026-942C-2F2BEA9B6C6C}" dt="2020-04-08T14:14:35.198" v="237" actId="14100"/>
          <ac:spMkLst>
            <pc:docMk/>
            <pc:sldMk cId="3710156264" sldId="1381"/>
            <ac:spMk id="29" creationId="{F601ED25-DE21-45A8-9C02-7D16670E8CAA}"/>
          </ac:spMkLst>
        </pc:spChg>
      </pc:sldChg>
      <pc:sldChg chg="modSp mod">
        <pc:chgData name="Kailang Wei" userId="b4304c48-55b3-43ef-b01f-936fb167c35d" providerId="ADAL" clId="{EAF8B7E1-4857-4026-942C-2F2BEA9B6C6C}" dt="2020-04-08T14:11:48.159" v="213" actId="114"/>
        <pc:sldMkLst>
          <pc:docMk/>
          <pc:sldMk cId="981148503" sldId="1384"/>
        </pc:sldMkLst>
        <pc:spChg chg="mod">
          <ac:chgData name="Kailang Wei" userId="b4304c48-55b3-43ef-b01f-936fb167c35d" providerId="ADAL" clId="{EAF8B7E1-4857-4026-942C-2F2BEA9B6C6C}" dt="2020-04-08T14:11:48.159" v="213" actId="114"/>
          <ac:spMkLst>
            <pc:docMk/>
            <pc:sldMk cId="981148503" sldId="1384"/>
            <ac:spMk id="2" creationId="{9A037B6A-F646-4E37-8B1C-B64898ACB489}"/>
          </ac:spMkLst>
        </pc:spChg>
      </pc:sldChg>
      <pc:sldChg chg="modSp mod">
        <pc:chgData name="Kailang Wei" userId="b4304c48-55b3-43ef-b01f-936fb167c35d" providerId="ADAL" clId="{EAF8B7E1-4857-4026-942C-2F2BEA9B6C6C}" dt="2020-04-08T13:47:03.757" v="20"/>
        <pc:sldMkLst>
          <pc:docMk/>
          <pc:sldMk cId="613214750" sldId="1387"/>
        </pc:sldMkLst>
        <pc:spChg chg="mod">
          <ac:chgData name="Kailang Wei" userId="b4304c48-55b3-43ef-b01f-936fb167c35d" providerId="ADAL" clId="{EAF8B7E1-4857-4026-942C-2F2BEA9B6C6C}" dt="2020-04-08T13:44:43.280" v="2" actId="114"/>
          <ac:spMkLst>
            <pc:docMk/>
            <pc:sldMk cId="613214750" sldId="1387"/>
            <ac:spMk id="2" creationId="{EF80FBFC-7CAB-4675-814E-E4965CF8BD71}"/>
          </ac:spMkLst>
        </pc:spChg>
        <pc:graphicFrameChg chg="mod">
          <ac:chgData name="Kailang Wei" userId="b4304c48-55b3-43ef-b01f-936fb167c35d" providerId="ADAL" clId="{EAF8B7E1-4857-4026-942C-2F2BEA9B6C6C}" dt="2020-04-08T13:47:03.757" v="20"/>
          <ac:graphicFrameMkLst>
            <pc:docMk/>
            <pc:sldMk cId="613214750" sldId="1387"/>
            <ac:graphicFrameMk id="5" creationId="{401F05EC-4D80-4E04-9A0D-73788AE015F9}"/>
          </ac:graphicFrameMkLst>
        </pc:graphicFrameChg>
      </pc:sldChg>
      <pc:sldChg chg="del">
        <pc:chgData name="Kailang Wei" userId="b4304c48-55b3-43ef-b01f-936fb167c35d" providerId="ADAL" clId="{EAF8B7E1-4857-4026-942C-2F2BEA9B6C6C}" dt="2020-04-08T13:49:10.528" v="43" actId="2696"/>
        <pc:sldMkLst>
          <pc:docMk/>
          <pc:sldMk cId="3412912645" sldId="1388"/>
        </pc:sldMkLst>
      </pc:sldChg>
      <pc:sldChg chg="modSp mod">
        <pc:chgData name="Kailang Wei" userId="b4304c48-55b3-43ef-b01f-936fb167c35d" providerId="ADAL" clId="{EAF8B7E1-4857-4026-942C-2F2BEA9B6C6C}" dt="2020-04-08T13:56:52.967" v="93" actId="403"/>
        <pc:sldMkLst>
          <pc:docMk/>
          <pc:sldMk cId="2210399659" sldId="1390"/>
        </pc:sldMkLst>
        <pc:spChg chg="mod">
          <ac:chgData name="Kailang Wei" userId="b4304c48-55b3-43ef-b01f-936fb167c35d" providerId="ADAL" clId="{EAF8B7E1-4857-4026-942C-2F2BEA9B6C6C}" dt="2020-04-08T13:56:52.967" v="93" actId="403"/>
          <ac:spMkLst>
            <pc:docMk/>
            <pc:sldMk cId="2210399659" sldId="1390"/>
            <ac:spMk id="2" creationId="{7139947F-7258-4457-9C61-DC655021B643}"/>
          </ac:spMkLst>
        </pc:spChg>
        <pc:spChg chg="mod">
          <ac:chgData name="Kailang Wei" userId="b4304c48-55b3-43ef-b01f-936fb167c35d" providerId="ADAL" clId="{EAF8B7E1-4857-4026-942C-2F2BEA9B6C6C}" dt="2020-04-08T13:53:42.505" v="92" actId="1076"/>
          <ac:spMkLst>
            <pc:docMk/>
            <pc:sldMk cId="2210399659" sldId="1390"/>
            <ac:spMk id="5" creationId="{BACD2B6D-F657-4848-B599-385C2BE9FD46}"/>
          </ac:spMkLst>
        </pc:spChg>
      </pc:sldChg>
      <pc:sldChg chg="modSp mod">
        <pc:chgData name="Kailang Wei" userId="b4304c48-55b3-43ef-b01f-936fb167c35d" providerId="ADAL" clId="{EAF8B7E1-4857-4026-942C-2F2BEA9B6C6C}" dt="2020-04-08T13:52:42.409" v="86" actId="1076"/>
        <pc:sldMkLst>
          <pc:docMk/>
          <pc:sldMk cId="3729498316" sldId="1391"/>
        </pc:sldMkLst>
        <pc:spChg chg="mod">
          <ac:chgData name="Kailang Wei" userId="b4304c48-55b3-43ef-b01f-936fb167c35d" providerId="ADAL" clId="{EAF8B7E1-4857-4026-942C-2F2BEA9B6C6C}" dt="2020-04-08T13:51:50.489" v="67" actId="1076"/>
          <ac:spMkLst>
            <pc:docMk/>
            <pc:sldMk cId="3729498316" sldId="1391"/>
            <ac:spMk id="8" creationId="{DDC3DC72-2CEA-4EA7-B959-529F13D4D1EC}"/>
          </ac:spMkLst>
        </pc:spChg>
        <pc:spChg chg="mod">
          <ac:chgData name="Kailang Wei" userId="b4304c48-55b3-43ef-b01f-936fb167c35d" providerId="ADAL" clId="{EAF8B7E1-4857-4026-942C-2F2BEA9B6C6C}" dt="2020-04-08T13:49:29.928" v="48" actId="1076"/>
          <ac:spMkLst>
            <pc:docMk/>
            <pc:sldMk cId="3729498316" sldId="1391"/>
            <ac:spMk id="10" creationId="{4F2F722D-FEC6-410F-A4EA-193809F29030}"/>
          </ac:spMkLst>
        </pc:spChg>
        <pc:graphicFrameChg chg="mod modGraphic">
          <ac:chgData name="Kailang Wei" userId="b4304c48-55b3-43ef-b01f-936fb167c35d" providerId="ADAL" clId="{EAF8B7E1-4857-4026-942C-2F2BEA9B6C6C}" dt="2020-04-08T13:52:42.409" v="86" actId="1076"/>
          <ac:graphicFrameMkLst>
            <pc:docMk/>
            <pc:sldMk cId="3729498316" sldId="1391"/>
            <ac:graphicFrameMk id="4" creationId="{A20CB984-A744-47E3-B68C-87F4EF2AC6BD}"/>
          </ac:graphicFrameMkLst>
        </pc:graphicFrameChg>
      </pc:sldChg>
      <pc:sldChg chg="modSp mod">
        <pc:chgData name="Kailang Wei" userId="b4304c48-55b3-43ef-b01f-936fb167c35d" providerId="ADAL" clId="{EAF8B7E1-4857-4026-942C-2F2BEA9B6C6C}" dt="2020-04-08T14:12:11.003" v="215" actId="2711"/>
        <pc:sldMkLst>
          <pc:docMk/>
          <pc:sldMk cId="4117615300" sldId="1392"/>
        </pc:sldMkLst>
        <pc:spChg chg="mod">
          <ac:chgData name="Kailang Wei" userId="b4304c48-55b3-43ef-b01f-936fb167c35d" providerId="ADAL" clId="{EAF8B7E1-4857-4026-942C-2F2BEA9B6C6C}" dt="2020-04-08T14:12:11.003" v="215" actId="2711"/>
          <ac:spMkLst>
            <pc:docMk/>
            <pc:sldMk cId="4117615300" sldId="1392"/>
            <ac:spMk id="9" creationId="{2CD09EC9-BE09-491C-A1FC-33FD728DF3F0}"/>
          </ac:spMkLst>
        </pc:spChg>
      </pc:sldChg>
      <pc:sldChg chg="modSp mod">
        <pc:chgData name="Kailang Wei" userId="b4304c48-55b3-43ef-b01f-936fb167c35d" providerId="ADAL" clId="{EAF8B7E1-4857-4026-942C-2F2BEA9B6C6C}" dt="2020-04-08T14:12:19.770" v="217" actId="114"/>
        <pc:sldMkLst>
          <pc:docMk/>
          <pc:sldMk cId="2671793129" sldId="1393"/>
        </pc:sldMkLst>
        <pc:spChg chg="mod">
          <ac:chgData name="Kailang Wei" userId="b4304c48-55b3-43ef-b01f-936fb167c35d" providerId="ADAL" clId="{EAF8B7E1-4857-4026-942C-2F2BEA9B6C6C}" dt="2020-04-08T14:12:19.770" v="217" actId="114"/>
          <ac:spMkLst>
            <pc:docMk/>
            <pc:sldMk cId="2671793129" sldId="1393"/>
            <ac:spMk id="9" creationId="{B8C38CEC-DD04-4502-BD6A-15CB61572D8C}"/>
          </ac:spMkLst>
        </pc:spChg>
      </pc:sldChg>
      <pc:sldChg chg="addSp delSp modSp mod">
        <pc:chgData name="Kailang Wei" userId="b4304c48-55b3-43ef-b01f-936fb167c35d" providerId="ADAL" clId="{EAF8B7E1-4857-4026-942C-2F2BEA9B6C6C}" dt="2020-04-08T14:03:03.777" v="151" actId="1076"/>
        <pc:sldMkLst>
          <pc:docMk/>
          <pc:sldMk cId="4015902524" sldId="1394"/>
        </pc:sldMkLst>
        <pc:spChg chg="mod ord">
          <ac:chgData name="Kailang Wei" userId="b4304c48-55b3-43ef-b01f-936fb167c35d" providerId="ADAL" clId="{EAF8B7E1-4857-4026-942C-2F2BEA9B6C6C}" dt="2020-04-08T14:02:50.478" v="149" actId="1076"/>
          <ac:spMkLst>
            <pc:docMk/>
            <pc:sldMk cId="4015902524" sldId="1394"/>
            <ac:spMk id="7" creationId="{105312E5-303D-4E78-8892-7DAD48BE07B7}"/>
          </ac:spMkLst>
        </pc:spChg>
        <pc:spChg chg="del">
          <ac:chgData name="Kailang Wei" userId="b4304c48-55b3-43ef-b01f-936fb167c35d" providerId="ADAL" clId="{EAF8B7E1-4857-4026-942C-2F2BEA9B6C6C}" dt="2020-04-08T13:59:53.687" v="111" actId="21"/>
          <ac:spMkLst>
            <pc:docMk/>
            <pc:sldMk cId="4015902524" sldId="1394"/>
            <ac:spMk id="8" creationId="{29E1D5DF-1C0C-4288-8303-C9E66ED0E9D6}"/>
          </ac:spMkLst>
        </pc:spChg>
        <pc:spChg chg="add mod">
          <ac:chgData name="Kailang Wei" userId="b4304c48-55b3-43ef-b01f-936fb167c35d" providerId="ADAL" clId="{EAF8B7E1-4857-4026-942C-2F2BEA9B6C6C}" dt="2020-04-08T14:03:03.777" v="151" actId="1076"/>
          <ac:spMkLst>
            <pc:docMk/>
            <pc:sldMk cId="4015902524" sldId="1394"/>
            <ac:spMk id="11" creationId="{5DD0BCC0-1521-4A71-979E-F86E07D4F3EF}"/>
          </ac:spMkLst>
        </pc:spChg>
        <pc:graphicFrameChg chg="mod modGraphic">
          <ac:chgData name="Kailang Wei" userId="b4304c48-55b3-43ef-b01f-936fb167c35d" providerId="ADAL" clId="{EAF8B7E1-4857-4026-942C-2F2BEA9B6C6C}" dt="2020-04-08T14:02:06.944" v="131" actId="1076"/>
          <ac:graphicFrameMkLst>
            <pc:docMk/>
            <pc:sldMk cId="4015902524" sldId="1394"/>
            <ac:graphicFrameMk id="10" creationId="{1D0A8622-F1EC-431F-89B6-B684D03FC884}"/>
          </ac:graphicFrameMkLst>
        </pc:graphicFrameChg>
      </pc:sldChg>
      <pc:sldChg chg="modSp mod">
        <pc:chgData name="Kailang Wei" userId="b4304c48-55b3-43ef-b01f-936fb167c35d" providerId="ADAL" clId="{EAF8B7E1-4857-4026-942C-2F2BEA9B6C6C}" dt="2020-04-08T14:13:08.236" v="229" actId="114"/>
        <pc:sldMkLst>
          <pc:docMk/>
          <pc:sldMk cId="4122815667" sldId="1396"/>
        </pc:sldMkLst>
        <pc:spChg chg="mod">
          <ac:chgData name="Kailang Wei" userId="b4304c48-55b3-43ef-b01f-936fb167c35d" providerId="ADAL" clId="{EAF8B7E1-4857-4026-942C-2F2BEA9B6C6C}" dt="2020-04-08T14:13:08.236" v="229" actId="114"/>
          <ac:spMkLst>
            <pc:docMk/>
            <pc:sldMk cId="4122815667" sldId="1396"/>
            <ac:spMk id="2" creationId="{B9A5CCB3-BBC0-4BCC-A019-3BB96943AA92}"/>
          </ac:spMkLst>
        </pc:spChg>
      </pc:sldChg>
      <pc:sldChg chg="modSp mod">
        <pc:chgData name="Kailang Wei" userId="b4304c48-55b3-43ef-b01f-936fb167c35d" providerId="ADAL" clId="{EAF8B7E1-4857-4026-942C-2F2BEA9B6C6C}" dt="2020-04-08T14:12:34.631" v="221" actId="114"/>
        <pc:sldMkLst>
          <pc:docMk/>
          <pc:sldMk cId="3809288718" sldId="1398"/>
        </pc:sldMkLst>
        <pc:spChg chg="mod">
          <ac:chgData name="Kailang Wei" userId="b4304c48-55b3-43ef-b01f-936fb167c35d" providerId="ADAL" clId="{EAF8B7E1-4857-4026-942C-2F2BEA9B6C6C}" dt="2020-04-08T14:12:34.631" v="221" actId="114"/>
          <ac:spMkLst>
            <pc:docMk/>
            <pc:sldMk cId="3809288718" sldId="1398"/>
            <ac:spMk id="5" creationId="{DD1B0FC2-4102-4B4E-B7B6-BBD60120E85E}"/>
          </ac:spMkLst>
        </pc:spChg>
      </pc:sldChg>
      <pc:sldChg chg="modSp mod">
        <pc:chgData name="Kailang Wei" userId="b4304c48-55b3-43ef-b01f-936fb167c35d" providerId="ADAL" clId="{EAF8B7E1-4857-4026-942C-2F2BEA9B6C6C}" dt="2020-04-08T14:12:42.226" v="223" actId="114"/>
        <pc:sldMkLst>
          <pc:docMk/>
          <pc:sldMk cId="998586349" sldId="1399"/>
        </pc:sldMkLst>
        <pc:spChg chg="mod">
          <ac:chgData name="Kailang Wei" userId="b4304c48-55b3-43ef-b01f-936fb167c35d" providerId="ADAL" clId="{EAF8B7E1-4857-4026-942C-2F2BEA9B6C6C}" dt="2020-04-08T14:12:42.226" v="223" actId="114"/>
          <ac:spMkLst>
            <pc:docMk/>
            <pc:sldMk cId="998586349" sldId="1399"/>
            <ac:spMk id="5" creationId="{DD1B0FC2-4102-4B4E-B7B6-BBD60120E85E}"/>
          </ac:spMkLst>
        </pc:spChg>
      </pc:sldChg>
      <pc:sldChg chg="modSp mod">
        <pc:chgData name="Kailang Wei" userId="b4304c48-55b3-43ef-b01f-936fb167c35d" providerId="ADAL" clId="{EAF8B7E1-4857-4026-942C-2F2BEA9B6C6C}" dt="2020-04-08T14:12:49.075" v="225" actId="114"/>
        <pc:sldMkLst>
          <pc:docMk/>
          <pc:sldMk cId="3315163177" sldId="1400"/>
        </pc:sldMkLst>
        <pc:spChg chg="mod">
          <ac:chgData name="Kailang Wei" userId="b4304c48-55b3-43ef-b01f-936fb167c35d" providerId="ADAL" clId="{EAF8B7E1-4857-4026-942C-2F2BEA9B6C6C}" dt="2020-04-08T14:12:49.075" v="225" actId="114"/>
          <ac:spMkLst>
            <pc:docMk/>
            <pc:sldMk cId="3315163177" sldId="1400"/>
            <ac:spMk id="5" creationId="{DD1B0FC2-4102-4B4E-B7B6-BBD60120E85E}"/>
          </ac:spMkLst>
        </pc:spChg>
      </pc:sldChg>
      <pc:sldChg chg="modSp mod">
        <pc:chgData name="Kailang Wei" userId="b4304c48-55b3-43ef-b01f-936fb167c35d" providerId="ADAL" clId="{EAF8B7E1-4857-4026-942C-2F2BEA9B6C6C}" dt="2020-04-08T14:12:57.707" v="227" actId="114"/>
        <pc:sldMkLst>
          <pc:docMk/>
          <pc:sldMk cId="1556056205" sldId="1401"/>
        </pc:sldMkLst>
        <pc:spChg chg="mod">
          <ac:chgData name="Kailang Wei" userId="b4304c48-55b3-43ef-b01f-936fb167c35d" providerId="ADAL" clId="{EAF8B7E1-4857-4026-942C-2F2BEA9B6C6C}" dt="2020-04-08T14:12:57.707" v="227" actId="114"/>
          <ac:spMkLst>
            <pc:docMk/>
            <pc:sldMk cId="1556056205" sldId="1401"/>
            <ac:spMk id="5" creationId="{DD1B0FC2-4102-4B4E-B7B6-BBD60120E85E}"/>
          </ac:spMkLst>
        </pc:spChg>
      </pc:sldChg>
      <pc:sldChg chg="modSp mod">
        <pc:chgData name="Kailang Wei" userId="b4304c48-55b3-43ef-b01f-936fb167c35d" providerId="ADAL" clId="{EAF8B7E1-4857-4026-942C-2F2BEA9B6C6C}" dt="2020-04-08T14:12:27.284" v="219" actId="2711"/>
        <pc:sldMkLst>
          <pc:docMk/>
          <pc:sldMk cId="3114036603" sldId="1402"/>
        </pc:sldMkLst>
        <pc:spChg chg="mod">
          <ac:chgData name="Kailang Wei" userId="b4304c48-55b3-43ef-b01f-936fb167c35d" providerId="ADAL" clId="{EAF8B7E1-4857-4026-942C-2F2BEA9B6C6C}" dt="2020-04-08T14:12:27.284" v="219" actId="2711"/>
          <ac:spMkLst>
            <pc:docMk/>
            <pc:sldMk cId="3114036603" sldId="1402"/>
            <ac:spMk id="9" creationId="{B8C38CEC-DD04-4502-BD6A-15CB61572D8C}"/>
          </ac:spMkLst>
        </pc:spChg>
      </pc:sldChg>
      <pc:sldChg chg="addSp modSp new mod ord">
        <pc:chgData name="Kailang Wei" userId="b4304c48-55b3-43ef-b01f-936fb167c35d" providerId="ADAL" clId="{EAF8B7E1-4857-4026-942C-2F2BEA9B6C6C}" dt="2020-04-08T13:48:43.659" v="42" actId="1076"/>
        <pc:sldMkLst>
          <pc:docMk/>
          <pc:sldMk cId="720966880" sldId="1405"/>
        </pc:sldMkLst>
        <pc:spChg chg="mod">
          <ac:chgData name="Kailang Wei" userId="b4304c48-55b3-43ef-b01f-936fb167c35d" providerId="ADAL" clId="{EAF8B7E1-4857-4026-942C-2F2BEA9B6C6C}" dt="2020-04-08T13:47:45.810" v="27" actId="1076"/>
          <ac:spMkLst>
            <pc:docMk/>
            <pc:sldMk cId="720966880" sldId="1405"/>
            <ac:spMk id="2" creationId="{68FB390A-7DDF-4B11-99D0-E29D2848172D}"/>
          </ac:spMkLst>
        </pc:spChg>
        <pc:spChg chg="add mod">
          <ac:chgData name="Kailang Wei" userId="b4304c48-55b3-43ef-b01f-936fb167c35d" providerId="ADAL" clId="{EAF8B7E1-4857-4026-942C-2F2BEA9B6C6C}" dt="2020-04-08T13:48:43.659" v="42" actId="1076"/>
          <ac:spMkLst>
            <pc:docMk/>
            <pc:sldMk cId="720966880" sldId="1405"/>
            <ac:spMk id="3" creationId="{0B37C0A9-004A-4638-818D-41A434B7AFD8}"/>
          </ac:spMkLst>
        </pc:spChg>
      </pc:sldChg>
      <pc:sldChg chg="addSp modSp new mod ord">
        <pc:chgData name="Kailang Wei" userId="b4304c48-55b3-43ef-b01f-936fb167c35d" providerId="ADAL" clId="{EAF8B7E1-4857-4026-942C-2F2BEA9B6C6C}" dt="2020-04-08T14:05:27.934" v="170" actId="1076"/>
        <pc:sldMkLst>
          <pc:docMk/>
          <pc:sldMk cId="4011312981" sldId="1406"/>
        </pc:sldMkLst>
        <pc:spChg chg="mod">
          <ac:chgData name="Kailang Wei" userId="b4304c48-55b3-43ef-b01f-936fb167c35d" providerId="ADAL" clId="{EAF8B7E1-4857-4026-942C-2F2BEA9B6C6C}" dt="2020-04-08T14:04:04.026" v="161" actId="207"/>
          <ac:spMkLst>
            <pc:docMk/>
            <pc:sldMk cId="4011312981" sldId="1406"/>
            <ac:spMk id="2" creationId="{E92D9779-4813-4286-BE64-C347EC0E99B2}"/>
          </ac:spMkLst>
        </pc:spChg>
        <pc:spChg chg="add mod">
          <ac:chgData name="Kailang Wei" userId="b4304c48-55b3-43ef-b01f-936fb167c35d" providerId="ADAL" clId="{EAF8B7E1-4857-4026-942C-2F2BEA9B6C6C}" dt="2020-04-08T14:04:53.847" v="168" actId="255"/>
          <ac:spMkLst>
            <pc:docMk/>
            <pc:sldMk cId="4011312981" sldId="1406"/>
            <ac:spMk id="3" creationId="{987D1A9E-9BE7-4F26-AD5C-2C98DDF12EA1}"/>
          </ac:spMkLst>
        </pc:spChg>
        <pc:spChg chg="add mod">
          <ac:chgData name="Kailang Wei" userId="b4304c48-55b3-43ef-b01f-936fb167c35d" providerId="ADAL" clId="{EAF8B7E1-4857-4026-942C-2F2BEA9B6C6C}" dt="2020-04-08T14:04:33.886" v="166" actId="403"/>
          <ac:spMkLst>
            <pc:docMk/>
            <pc:sldMk cId="4011312981" sldId="1406"/>
            <ac:spMk id="4" creationId="{36E90F79-65FF-4CC4-A410-F1C36253E81D}"/>
          </ac:spMkLst>
        </pc:spChg>
        <pc:spChg chg="add mod">
          <ac:chgData name="Kailang Wei" userId="b4304c48-55b3-43ef-b01f-936fb167c35d" providerId="ADAL" clId="{EAF8B7E1-4857-4026-942C-2F2BEA9B6C6C}" dt="2020-04-08T14:04:33.886" v="166" actId="403"/>
          <ac:spMkLst>
            <pc:docMk/>
            <pc:sldMk cId="4011312981" sldId="1406"/>
            <ac:spMk id="5" creationId="{07B27138-8F11-4097-9AEF-B934E524250C}"/>
          </ac:spMkLst>
        </pc:spChg>
        <pc:spChg chg="add mod">
          <ac:chgData name="Kailang Wei" userId="b4304c48-55b3-43ef-b01f-936fb167c35d" providerId="ADAL" clId="{EAF8B7E1-4857-4026-942C-2F2BEA9B6C6C}" dt="2020-04-08T14:05:27.934" v="170" actId="1076"/>
          <ac:spMkLst>
            <pc:docMk/>
            <pc:sldMk cId="4011312981" sldId="1406"/>
            <ac:spMk id="6" creationId="{A93232BD-6F38-4DD1-AC6D-B6BDF2C8D4A1}"/>
          </ac:spMkLst>
        </pc:spChg>
        <pc:spChg chg="add mod">
          <ac:chgData name="Kailang Wei" userId="b4304c48-55b3-43ef-b01f-936fb167c35d" providerId="ADAL" clId="{EAF8B7E1-4857-4026-942C-2F2BEA9B6C6C}" dt="2020-04-08T14:05:27.934" v="170" actId="1076"/>
          <ac:spMkLst>
            <pc:docMk/>
            <pc:sldMk cId="4011312981" sldId="1406"/>
            <ac:spMk id="7" creationId="{90079D8C-E35D-402D-B085-7178C3B7A28A}"/>
          </ac:spMkLst>
        </pc:spChg>
        <pc:spChg chg="add mod">
          <ac:chgData name="Kailang Wei" userId="b4304c48-55b3-43ef-b01f-936fb167c35d" providerId="ADAL" clId="{EAF8B7E1-4857-4026-942C-2F2BEA9B6C6C}" dt="2020-04-08T14:05:27.934" v="170" actId="1076"/>
          <ac:spMkLst>
            <pc:docMk/>
            <pc:sldMk cId="4011312981" sldId="1406"/>
            <ac:spMk id="8" creationId="{907C7318-9B08-48EB-A5BD-5EB14C894118}"/>
          </ac:spMkLst>
        </pc:spChg>
        <pc:spChg chg="add mod">
          <ac:chgData name="Kailang Wei" userId="b4304c48-55b3-43ef-b01f-936fb167c35d" providerId="ADAL" clId="{EAF8B7E1-4857-4026-942C-2F2BEA9B6C6C}" dt="2020-04-08T14:05:27.934" v="170" actId="1076"/>
          <ac:spMkLst>
            <pc:docMk/>
            <pc:sldMk cId="4011312981" sldId="1406"/>
            <ac:spMk id="9" creationId="{A6713BD7-17F0-4102-8CCE-E8BC5E8BB25B}"/>
          </ac:spMkLst>
        </pc:spChg>
        <pc:spChg chg="add mod">
          <ac:chgData name="Kailang Wei" userId="b4304c48-55b3-43ef-b01f-936fb167c35d" providerId="ADAL" clId="{EAF8B7E1-4857-4026-942C-2F2BEA9B6C6C}" dt="2020-04-08T14:05:27.934" v="170" actId="1076"/>
          <ac:spMkLst>
            <pc:docMk/>
            <pc:sldMk cId="4011312981" sldId="1406"/>
            <ac:spMk id="10" creationId="{73E9BCC4-2192-4735-9FD1-C19F1E14A5B3}"/>
          </ac:spMkLst>
        </pc:spChg>
        <pc:spChg chg="add mod">
          <ac:chgData name="Kailang Wei" userId="b4304c48-55b3-43ef-b01f-936fb167c35d" providerId="ADAL" clId="{EAF8B7E1-4857-4026-942C-2F2BEA9B6C6C}" dt="2020-04-08T14:05:27.934" v="170" actId="1076"/>
          <ac:spMkLst>
            <pc:docMk/>
            <pc:sldMk cId="4011312981" sldId="1406"/>
            <ac:spMk id="11" creationId="{56A88879-A6B6-4B75-A46F-9345F357D5D9}"/>
          </ac:spMkLst>
        </pc:spChg>
        <pc:spChg chg="add mod">
          <ac:chgData name="Kailang Wei" userId="b4304c48-55b3-43ef-b01f-936fb167c35d" providerId="ADAL" clId="{EAF8B7E1-4857-4026-942C-2F2BEA9B6C6C}" dt="2020-04-08T14:05:27.934" v="170" actId="1076"/>
          <ac:spMkLst>
            <pc:docMk/>
            <pc:sldMk cId="4011312981" sldId="1406"/>
            <ac:spMk id="12" creationId="{3677E144-AF10-4C24-AAE0-ECCBFDFA4029}"/>
          </ac:spMkLst>
        </pc:spChg>
        <pc:spChg chg="add mod">
          <ac:chgData name="Kailang Wei" userId="b4304c48-55b3-43ef-b01f-936fb167c35d" providerId="ADAL" clId="{EAF8B7E1-4857-4026-942C-2F2BEA9B6C6C}" dt="2020-04-08T14:05:27.934" v="170" actId="1076"/>
          <ac:spMkLst>
            <pc:docMk/>
            <pc:sldMk cId="4011312981" sldId="1406"/>
            <ac:spMk id="13" creationId="{7326C0E3-A171-4716-BA5F-6724F49D4B5E}"/>
          </ac:spMkLst>
        </pc:spChg>
        <pc:spChg chg="add mod">
          <ac:chgData name="Kailang Wei" userId="b4304c48-55b3-43ef-b01f-936fb167c35d" providerId="ADAL" clId="{EAF8B7E1-4857-4026-942C-2F2BEA9B6C6C}" dt="2020-04-08T14:05:27.934" v="170" actId="1076"/>
          <ac:spMkLst>
            <pc:docMk/>
            <pc:sldMk cId="4011312981" sldId="1406"/>
            <ac:spMk id="14" creationId="{40C60946-F439-4E5B-80F6-24EFFF710E2B}"/>
          </ac:spMkLst>
        </pc:spChg>
        <pc:spChg chg="add mod">
          <ac:chgData name="Kailang Wei" userId="b4304c48-55b3-43ef-b01f-936fb167c35d" providerId="ADAL" clId="{EAF8B7E1-4857-4026-942C-2F2BEA9B6C6C}" dt="2020-04-08T14:05:27.934" v="170" actId="1076"/>
          <ac:spMkLst>
            <pc:docMk/>
            <pc:sldMk cId="4011312981" sldId="1406"/>
            <ac:spMk id="15" creationId="{0247BFFB-06B9-4C1F-9B8F-569C808AAA0F}"/>
          </ac:spMkLst>
        </pc:spChg>
        <pc:spChg chg="add mod">
          <ac:chgData name="Kailang Wei" userId="b4304c48-55b3-43ef-b01f-936fb167c35d" providerId="ADAL" clId="{EAF8B7E1-4857-4026-942C-2F2BEA9B6C6C}" dt="2020-04-08T14:05:27.934" v="170" actId="1076"/>
          <ac:spMkLst>
            <pc:docMk/>
            <pc:sldMk cId="4011312981" sldId="1406"/>
            <ac:spMk id="16" creationId="{4BA75BD6-5139-474B-BB64-66FB1819217A}"/>
          </ac:spMkLst>
        </pc:spChg>
        <pc:spChg chg="add mod">
          <ac:chgData name="Kailang Wei" userId="b4304c48-55b3-43ef-b01f-936fb167c35d" providerId="ADAL" clId="{EAF8B7E1-4857-4026-942C-2F2BEA9B6C6C}" dt="2020-04-08T14:05:27.934" v="170" actId="1076"/>
          <ac:spMkLst>
            <pc:docMk/>
            <pc:sldMk cId="4011312981" sldId="1406"/>
            <ac:spMk id="17" creationId="{0C451E6E-1564-4658-8BB5-42085509AFE7}"/>
          </ac:spMkLst>
        </pc:spChg>
        <pc:spChg chg="add mod">
          <ac:chgData name="Kailang Wei" userId="b4304c48-55b3-43ef-b01f-936fb167c35d" providerId="ADAL" clId="{EAF8B7E1-4857-4026-942C-2F2BEA9B6C6C}" dt="2020-04-08T14:05:27.934" v="170" actId="1076"/>
          <ac:spMkLst>
            <pc:docMk/>
            <pc:sldMk cId="4011312981" sldId="1406"/>
            <ac:spMk id="18" creationId="{7194330B-BE4D-4946-92F8-1ABCA801C717}"/>
          </ac:spMkLst>
        </pc:spChg>
        <pc:spChg chg="add mod">
          <ac:chgData name="Kailang Wei" userId="b4304c48-55b3-43ef-b01f-936fb167c35d" providerId="ADAL" clId="{EAF8B7E1-4857-4026-942C-2F2BEA9B6C6C}" dt="2020-04-08T14:05:27.934" v="170" actId="1076"/>
          <ac:spMkLst>
            <pc:docMk/>
            <pc:sldMk cId="4011312981" sldId="1406"/>
            <ac:spMk id="19" creationId="{C3FC5E1C-6FBA-4E70-ADBF-68B25B364C7B}"/>
          </ac:spMkLst>
        </pc:spChg>
        <pc:spChg chg="add mod">
          <ac:chgData name="Kailang Wei" userId="b4304c48-55b3-43ef-b01f-936fb167c35d" providerId="ADAL" clId="{EAF8B7E1-4857-4026-942C-2F2BEA9B6C6C}" dt="2020-04-08T14:05:27.934" v="170" actId="1076"/>
          <ac:spMkLst>
            <pc:docMk/>
            <pc:sldMk cId="4011312981" sldId="1406"/>
            <ac:spMk id="20" creationId="{A66B5D5D-ADAB-48DE-AD57-7D86E8505B5F}"/>
          </ac:spMkLst>
        </pc:spChg>
        <pc:spChg chg="add mod">
          <ac:chgData name="Kailang Wei" userId="b4304c48-55b3-43ef-b01f-936fb167c35d" providerId="ADAL" clId="{EAF8B7E1-4857-4026-942C-2F2BEA9B6C6C}" dt="2020-04-08T14:05:27.934" v="170" actId="1076"/>
          <ac:spMkLst>
            <pc:docMk/>
            <pc:sldMk cId="4011312981" sldId="1406"/>
            <ac:spMk id="21" creationId="{46ACD6AE-85E9-4DAB-A599-AFF4B58C8B41}"/>
          </ac:spMkLst>
        </pc:spChg>
        <pc:spChg chg="add mod">
          <ac:chgData name="Kailang Wei" userId="b4304c48-55b3-43ef-b01f-936fb167c35d" providerId="ADAL" clId="{EAF8B7E1-4857-4026-942C-2F2BEA9B6C6C}" dt="2020-04-08T14:05:27.934" v="170" actId="1076"/>
          <ac:spMkLst>
            <pc:docMk/>
            <pc:sldMk cId="4011312981" sldId="1406"/>
            <ac:spMk id="22" creationId="{A1F35E4F-B67F-4D8E-8139-D31B35C63FB9}"/>
          </ac:spMkLst>
        </pc:spChg>
        <pc:spChg chg="add mod">
          <ac:chgData name="Kailang Wei" userId="b4304c48-55b3-43ef-b01f-936fb167c35d" providerId="ADAL" clId="{EAF8B7E1-4857-4026-942C-2F2BEA9B6C6C}" dt="2020-04-08T14:05:27.934" v="170" actId="1076"/>
          <ac:spMkLst>
            <pc:docMk/>
            <pc:sldMk cId="4011312981" sldId="1406"/>
            <ac:spMk id="23" creationId="{DE427D1C-C677-41F8-B0CC-6624072D1D3B}"/>
          </ac:spMkLst>
        </pc:spChg>
        <pc:spChg chg="add mod">
          <ac:chgData name="Kailang Wei" userId="b4304c48-55b3-43ef-b01f-936fb167c35d" providerId="ADAL" clId="{EAF8B7E1-4857-4026-942C-2F2BEA9B6C6C}" dt="2020-04-08T14:05:27.934" v="170" actId="1076"/>
          <ac:spMkLst>
            <pc:docMk/>
            <pc:sldMk cId="4011312981" sldId="1406"/>
            <ac:spMk id="24" creationId="{287A20E9-D2F7-4487-AC12-966571469B9F}"/>
          </ac:spMkLst>
        </pc:spChg>
        <pc:spChg chg="add mod">
          <ac:chgData name="Kailang Wei" userId="b4304c48-55b3-43ef-b01f-936fb167c35d" providerId="ADAL" clId="{EAF8B7E1-4857-4026-942C-2F2BEA9B6C6C}" dt="2020-04-08T14:05:27.934" v="170" actId="1076"/>
          <ac:spMkLst>
            <pc:docMk/>
            <pc:sldMk cId="4011312981" sldId="1406"/>
            <ac:spMk id="25" creationId="{C944A064-D129-4C95-B499-EB2B2F9A193E}"/>
          </ac:spMkLst>
        </pc:spChg>
        <pc:spChg chg="add mod">
          <ac:chgData name="Kailang Wei" userId="b4304c48-55b3-43ef-b01f-936fb167c35d" providerId="ADAL" clId="{EAF8B7E1-4857-4026-942C-2F2BEA9B6C6C}" dt="2020-04-08T14:05:27.934" v="170" actId="1076"/>
          <ac:spMkLst>
            <pc:docMk/>
            <pc:sldMk cId="4011312981" sldId="1406"/>
            <ac:spMk id="26" creationId="{2BC3DF62-6F4B-4B1B-97C5-8BB169C519B5}"/>
          </ac:spMkLst>
        </pc:spChg>
        <pc:spChg chg="add mod">
          <ac:chgData name="Kailang Wei" userId="b4304c48-55b3-43ef-b01f-936fb167c35d" providerId="ADAL" clId="{EAF8B7E1-4857-4026-942C-2F2BEA9B6C6C}" dt="2020-04-08T14:05:27.934" v="170" actId="1076"/>
          <ac:spMkLst>
            <pc:docMk/>
            <pc:sldMk cId="4011312981" sldId="1406"/>
            <ac:spMk id="27" creationId="{B48ED1C0-8911-4589-8660-A22D12CC1CDD}"/>
          </ac:spMkLst>
        </pc:spChg>
        <pc:spChg chg="add mod">
          <ac:chgData name="Kailang Wei" userId="b4304c48-55b3-43ef-b01f-936fb167c35d" providerId="ADAL" clId="{EAF8B7E1-4857-4026-942C-2F2BEA9B6C6C}" dt="2020-04-08T14:05:27.934" v="170" actId="1076"/>
          <ac:spMkLst>
            <pc:docMk/>
            <pc:sldMk cId="4011312981" sldId="1406"/>
            <ac:spMk id="28" creationId="{F1481F88-3B5B-4175-BE54-01A02E49A621}"/>
          </ac:spMkLst>
        </pc:spChg>
        <pc:spChg chg="add mod">
          <ac:chgData name="Kailang Wei" userId="b4304c48-55b3-43ef-b01f-936fb167c35d" providerId="ADAL" clId="{EAF8B7E1-4857-4026-942C-2F2BEA9B6C6C}" dt="2020-04-08T14:05:27.934" v="170" actId="1076"/>
          <ac:spMkLst>
            <pc:docMk/>
            <pc:sldMk cId="4011312981" sldId="1406"/>
            <ac:spMk id="29" creationId="{0DF6CC33-6679-468F-8BE3-01DD9A37D102}"/>
          </ac:spMkLst>
        </pc:spChg>
        <pc:spChg chg="add mod">
          <ac:chgData name="Kailang Wei" userId="b4304c48-55b3-43ef-b01f-936fb167c35d" providerId="ADAL" clId="{EAF8B7E1-4857-4026-942C-2F2BEA9B6C6C}" dt="2020-04-08T14:05:27.934" v="170" actId="1076"/>
          <ac:spMkLst>
            <pc:docMk/>
            <pc:sldMk cId="4011312981" sldId="1406"/>
            <ac:spMk id="30" creationId="{841E8C14-ADD4-499E-82E7-4312F64F128E}"/>
          </ac:spMkLst>
        </pc:spChg>
        <pc:spChg chg="add mod">
          <ac:chgData name="Kailang Wei" userId="b4304c48-55b3-43ef-b01f-936fb167c35d" providerId="ADAL" clId="{EAF8B7E1-4857-4026-942C-2F2BEA9B6C6C}" dt="2020-04-08T14:05:27.934" v="170" actId="1076"/>
          <ac:spMkLst>
            <pc:docMk/>
            <pc:sldMk cId="4011312981" sldId="1406"/>
            <ac:spMk id="31" creationId="{DF0C1F80-7A56-4133-A425-7A087A45617F}"/>
          </ac:spMkLst>
        </pc:spChg>
        <pc:spChg chg="add mod">
          <ac:chgData name="Kailang Wei" userId="b4304c48-55b3-43ef-b01f-936fb167c35d" providerId="ADAL" clId="{EAF8B7E1-4857-4026-942C-2F2BEA9B6C6C}" dt="2020-04-08T14:05:27.934" v="170" actId="1076"/>
          <ac:spMkLst>
            <pc:docMk/>
            <pc:sldMk cId="4011312981" sldId="1406"/>
            <ac:spMk id="32" creationId="{A9537031-813E-4370-B6D6-F09861E1942D}"/>
          </ac:spMkLst>
        </pc:spChg>
      </pc:sldChg>
      <pc:sldChg chg="addSp modSp new mod">
        <pc:chgData name="Kailang Wei" userId="b4304c48-55b3-43ef-b01f-936fb167c35d" providerId="ADAL" clId="{EAF8B7E1-4857-4026-942C-2F2BEA9B6C6C}" dt="2020-04-08T14:37:40.405" v="616" actId="207"/>
        <pc:sldMkLst>
          <pc:docMk/>
          <pc:sldMk cId="1538782431" sldId="1407"/>
        </pc:sldMkLst>
        <pc:spChg chg="mod">
          <ac:chgData name="Kailang Wei" userId="b4304c48-55b3-43ef-b01f-936fb167c35d" providerId="ADAL" clId="{EAF8B7E1-4857-4026-942C-2F2BEA9B6C6C}" dt="2020-04-08T14:28:54.733" v="413" actId="1076"/>
          <ac:spMkLst>
            <pc:docMk/>
            <pc:sldMk cId="1538782431" sldId="1407"/>
            <ac:spMk id="2" creationId="{2EA31030-2525-476C-9E76-E8CEF6069535}"/>
          </ac:spMkLst>
        </pc:spChg>
        <pc:spChg chg="add mod">
          <ac:chgData name="Kailang Wei" userId="b4304c48-55b3-43ef-b01f-936fb167c35d" providerId="ADAL" clId="{EAF8B7E1-4857-4026-942C-2F2BEA9B6C6C}" dt="2020-04-08T14:36:41.420" v="583" actId="1076"/>
          <ac:spMkLst>
            <pc:docMk/>
            <pc:sldMk cId="1538782431" sldId="1407"/>
            <ac:spMk id="4" creationId="{7D3AA435-7E4C-475E-9850-7C2073BF4FA5}"/>
          </ac:spMkLst>
        </pc:spChg>
        <pc:spChg chg="add mod">
          <ac:chgData name="Kailang Wei" userId="b4304c48-55b3-43ef-b01f-936fb167c35d" providerId="ADAL" clId="{EAF8B7E1-4857-4026-942C-2F2BEA9B6C6C}" dt="2020-04-08T14:31:48.372" v="421" actId="1076"/>
          <ac:spMkLst>
            <pc:docMk/>
            <pc:sldMk cId="1538782431" sldId="1407"/>
            <ac:spMk id="5" creationId="{772B7A8B-6B34-44C7-987A-264992B8DFFB}"/>
          </ac:spMkLst>
        </pc:spChg>
        <pc:spChg chg="add mod">
          <ac:chgData name="Kailang Wei" userId="b4304c48-55b3-43ef-b01f-936fb167c35d" providerId="ADAL" clId="{EAF8B7E1-4857-4026-942C-2F2BEA9B6C6C}" dt="2020-04-08T14:33:31.005" v="479" actId="1076"/>
          <ac:spMkLst>
            <pc:docMk/>
            <pc:sldMk cId="1538782431" sldId="1407"/>
            <ac:spMk id="6" creationId="{0856C7FF-D0FC-4813-9A64-FFE8D99EDE08}"/>
          </ac:spMkLst>
        </pc:spChg>
        <pc:spChg chg="add mod">
          <ac:chgData name="Kailang Wei" userId="b4304c48-55b3-43ef-b01f-936fb167c35d" providerId="ADAL" clId="{EAF8B7E1-4857-4026-942C-2F2BEA9B6C6C}" dt="2020-04-08T14:36:41.420" v="583" actId="1076"/>
          <ac:spMkLst>
            <pc:docMk/>
            <pc:sldMk cId="1538782431" sldId="1407"/>
            <ac:spMk id="7" creationId="{10E6C3DB-7E38-4D39-B60B-C0FB456AEAA5}"/>
          </ac:spMkLst>
        </pc:spChg>
        <pc:spChg chg="add mod">
          <ac:chgData name="Kailang Wei" userId="b4304c48-55b3-43ef-b01f-936fb167c35d" providerId="ADAL" clId="{EAF8B7E1-4857-4026-942C-2F2BEA9B6C6C}" dt="2020-04-08T14:37:40.405" v="616" actId="207"/>
          <ac:spMkLst>
            <pc:docMk/>
            <pc:sldMk cId="1538782431" sldId="1407"/>
            <ac:spMk id="8" creationId="{3FC033BD-C9C0-4428-B10B-569AD8D213EB}"/>
          </ac:spMkLst>
        </pc:spChg>
        <pc:picChg chg="add mod">
          <ac:chgData name="Kailang Wei" userId="b4304c48-55b3-43ef-b01f-936fb167c35d" providerId="ADAL" clId="{EAF8B7E1-4857-4026-942C-2F2BEA9B6C6C}" dt="2020-04-08T14:29:12.351" v="415" actId="1076"/>
          <ac:picMkLst>
            <pc:docMk/>
            <pc:sldMk cId="1538782431" sldId="1407"/>
            <ac:picMk id="3" creationId="{C6729493-A4F9-4534-9C4F-0A96D9BDB3D1}"/>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2" Type="http://schemas.openxmlformats.org/officeDocument/2006/relationships/image" Target="../media/image25.sv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091AC-7434-4D42-8E5D-754B74EE9E50}"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C771A6F4-CBE7-4A14-8C50-E11E2B82A670}">
      <dgm:prSet custT="1"/>
      <dgm:spPr/>
      <dgm:t>
        <a:bodyPr/>
        <a:lstStyle/>
        <a:p>
          <a:pPr>
            <a:lnSpc>
              <a:spcPct val="100000"/>
            </a:lnSpc>
          </a:pPr>
          <a:r>
            <a:rPr lang="en-US" sz="2000" b="1" i="1">
              <a:latin typeface="Verdana" panose="020B0604030504040204" pitchFamily="34" charset="0"/>
              <a:ea typeface="Verdana" panose="020B0604030504040204" pitchFamily="34" charset="0"/>
            </a:rPr>
            <a:t>Feature Extraction</a:t>
          </a:r>
        </a:p>
      </dgm:t>
    </dgm:pt>
    <dgm:pt modelId="{2D74A776-366B-4A98-B283-64E1E37EE280}" type="parTrans" cxnId="{F1F37BE5-BB29-471F-8024-F103CACCC06A}">
      <dgm:prSet/>
      <dgm:spPr/>
      <dgm:t>
        <a:bodyPr/>
        <a:lstStyle/>
        <a:p>
          <a:endParaRPr lang="en-US"/>
        </a:p>
      </dgm:t>
    </dgm:pt>
    <dgm:pt modelId="{B1E2BA2B-51BE-4FD4-ABB1-47B4F53F33F7}" type="sibTrans" cxnId="{F1F37BE5-BB29-471F-8024-F103CACCC06A}">
      <dgm:prSet phldrT="1"/>
      <dgm:spPr/>
      <dgm:t>
        <a:bodyPr/>
        <a:lstStyle/>
        <a:p>
          <a:pPr>
            <a:lnSpc>
              <a:spcPct val="100000"/>
            </a:lnSpc>
          </a:pPr>
          <a:endParaRPr lang="en-US"/>
        </a:p>
      </dgm:t>
    </dgm:pt>
    <dgm:pt modelId="{0A18DFA2-B956-4348-AE44-5BA60DE701B2}">
      <dgm:prSet custT="1"/>
      <dgm:spPr/>
      <dgm:t>
        <a:bodyPr/>
        <a:lstStyle/>
        <a:p>
          <a:pPr>
            <a:lnSpc>
              <a:spcPct val="100000"/>
            </a:lnSpc>
          </a:pPr>
          <a:r>
            <a:rPr lang="en-US" sz="2000" b="1" i="1">
              <a:latin typeface="Verdana" panose="020B0604030504040204" pitchFamily="34" charset="0"/>
              <a:ea typeface="Verdana" panose="020B0604030504040204" pitchFamily="34" charset="0"/>
            </a:rPr>
            <a:t>Compute Sentiment Scores on Feature Level</a:t>
          </a:r>
        </a:p>
      </dgm:t>
    </dgm:pt>
    <dgm:pt modelId="{AE0138BD-CB8C-4A03-8EAD-FD3D4B004999}" type="parTrans" cxnId="{99F7A607-32F6-46AE-BBF5-8BF1D3C47F84}">
      <dgm:prSet/>
      <dgm:spPr/>
      <dgm:t>
        <a:bodyPr/>
        <a:lstStyle/>
        <a:p>
          <a:endParaRPr lang="en-US"/>
        </a:p>
      </dgm:t>
    </dgm:pt>
    <dgm:pt modelId="{24AA94A3-7ED4-444C-8A5C-F9CA711E714C}" type="sibTrans" cxnId="{99F7A607-32F6-46AE-BBF5-8BF1D3C47F84}">
      <dgm:prSet phldrT="2"/>
      <dgm:spPr/>
      <dgm:t>
        <a:bodyPr/>
        <a:lstStyle/>
        <a:p>
          <a:endParaRPr lang="en-US"/>
        </a:p>
      </dgm:t>
    </dgm:pt>
    <dgm:pt modelId="{440CED0B-9787-4EFA-AFC6-DF92BFEACC7B}" type="pres">
      <dgm:prSet presAssocID="{9C7091AC-7434-4D42-8E5D-754B74EE9E50}" presName="root" presStyleCnt="0">
        <dgm:presLayoutVars>
          <dgm:dir/>
          <dgm:resizeHandles val="exact"/>
        </dgm:presLayoutVars>
      </dgm:prSet>
      <dgm:spPr/>
    </dgm:pt>
    <dgm:pt modelId="{C2A60203-C421-42C5-B67B-EC703B0EA8FC}" type="pres">
      <dgm:prSet presAssocID="{9C7091AC-7434-4D42-8E5D-754B74EE9E50}" presName="container" presStyleCnt="0">
        <dgm:presLayoutVars>
          <dgm:dir/>
          <dgm:resizeHandles val="exact"/>
        </dgm:presLayoutVars>
      </dgm:prSet>
      <dgm:spPr/>
    </dgm:pt>
    <dgm:pt modelId="{B743FBD7-A496-470F-84D9-6A57BFC6D9BE}" type="pres">
      <dgm:prSet presAssocID="{C771A6F4-CBE7-4A14-8C50-E11E2B82A670}" presName="compNode" presStyleCnt="0"/>
      <dgm:spPr/>
    </dgm:pt>
    <dgm:pt modelId="{4727F900-C3A6-43E7-95CA-672C24763053}" type="pres">
      <dgm:prSet presAssocID="{C771A6F4-CBE7-4A14-8C50-E11E2B82A670}" presName="iconBgRect" presStyleLbl="bgShp" presStyleIdx="0" presStyleCnt="2"/>
      <dgm:spPr/>
    </dgm:pt>
    <dgm:pt modelId="{918F3195-A019-4A7C-AA8E-AFAE6EFB97EA}" type="pres">
      <dgm:prSet presAssocID="{C771A6F4-CBE7-4A14-8C50-E11E2B82A67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68EE59-6143-4963-A2ED-4F66EB5E1988}" type="pres">
      <dgm:prSet presAssocID="{C771A6F4-CBE7-4A14-8C50-E11E2B82A670}" presName="spaceRect" presStyleCnt="0"/>
      <dgm:spPr/>
    </dgm:pt>
    <dgm:pt modelId="{D355B5BB-8118-48F7-8AC7-FD3431FD1680}" type="pres">
      <dgm:prSet presAssocID="{C771A6F4-CBE7-4A14-8C50-E11E2B82A670}" presName="textRect" presStyleLbl="revTx" presStyleIdx="0" presStyleCnt="2">
        <dgm:presLayoutVars>
          <dgm:chMax val="1"/>
          <dgm:chPref val="1"/>
        </dgm:presLayoutVars>
      </dgm:prSet>
      <dgm:spPr/>
    </dgm:pt>
    <dgm:pt modelId="{AEB59829-D22D-4277-8C21-D37A48A85043}" type="pres">
      <dgm:prSet presAssocID="{B1E2BA2B-51BE-4FD4-ABB1-47B4F53F33F7}" presName="sibTrans" presStyleLbl="sibTrans2D1" presStyleIdx="0" presStyleCnt="0"/>
      <dgm:spPr/>
    </dgm:pt>
    <dgm:pt modelId="{A4FFB6A2-839A-4355-BFB5-D3883E8E0FEE}" type="pres">
      <dgm:prSet presAssocID="{0A18DFA2-B956-4348-AE44-5BA60DE701B2}" presName="compNode" presStyleCnt="0"/>
      <dgm:spPr/>
    </dgm:pt>
    <dgm:pt modelId="{AF2F541E-B8DC-49C8-B0CD-D54508B1AEB3}" type="pres">
      <dgm:prSet presAssocID="{0A18DFA2-B956-4348-AE44-5BA60DE701B2}" presName="iconBgRect" presStyleLbl="bgShp" presStyleIdx="1" presStyleCnt="2"/>
      <dgm:spPr/>
    </dgm:pt>
    <dgm:pt modelId="{D894E0CC-9B42-4B84-A30C-8B516E42671F}" type="pres">
      <dgm:prSet presAssocID="{0A18DFA2-B956-4348-AE44-5BA60DE701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0A72F4C1-6673-4A5E-B5B2-544205ECCBB3}" type="pres">
      <dgm:prSet presAssocID="{0A18DFA2-B956-4348-AE44-5BA60DE701B2}" presName="spaceRect" presStyleCnt="0"/>
      <dgm:spPr/>
    </dgm:pt>
    <dgm:pt modelId="{C4D67CEE-3923-4A7D-950F-E0ED6843C512}" type="pres">
      <dgm:prSet presAssocID="{0A18DFA2-B956-4348-AE44-5BA60DE701B2}" presName="textRect" presStyleLbl="revTx" presStyleIdx="1" presStyleCnt="2" custScaleX="109136" custLinFactNeighborX="7935" custLinFactNeighborY="8166">
        <dgm:presLayoutVars>
          <dgm:chMax val="1"/>
          <dgm:chPref val="1"/>
        </dgm:presLayoutVars>
      </dgm:prSet>
      <dgm:spPr/>
    </dgm:pt>
  </dgm:ptLst>
  <dgm:cxnLst>
    <dgm:cxn modelId="{99F7A607-32F6-46AE-BBF5-8BF1D3C47F84}" srcId="{9C7091AC-7434-4D42-8E5D-754B74EE9E50}" destId="{0A18DFA2-B956-4348-AE44-5BA60DE701B2}" srcOrd="1" destOrd="0" parTransId="{AE0138BD-CB8C-4A03-8EAD-FD3D4B004999}" sibTransId="{24AA94A3-7ED4-444C-8A5C-F9CA711E714C}"/>
    <dgm:cxn modelId="{5D49374B-969A-433E-8BE3-0942FB05E99B}" type="presOf" srcId="{C771A6F4-CBE7-4A14-8C50-E11E2B82A670}" destId="{D355B5BB-8118-48F7-8AC7-FD3431FD1680}" srcOrd="0" destOrd="0" presId="urn:microsoft.com/office/officeart/2018/2/layout/IconCircleList"/>
    <dgm:cxn modelId="{AD166672-662D-4746-B4C7-29E7D8811404}" type="presOf" srcId="{9C7091AC-7434-4D42-8E5D-754B74EE9E50}" destId="{440CED0B-9787-4EFA-AFC6-DF92BFEACC7B}" srcOrd="0" destOrd="0" presId="urn:microsoft.com/office/officeart/2018/2/layout/IconCircleList"/>
    <dgm:cxn modelId="{B4A3A5C3-C015-422C-9D79-97C55A3E345C}" type="presOf" srcId="{0A18DFA2-B956-4348-AE44-5BA60DE701B2}" destId="{C4D67CEE-3923-4A7D-950F-E0ED6843C512}" srcOrd="0" destOrd="0" presId="urn:microsoft.com/office/officeart/2018/2/layout/IconCircleList"/>
    <dgm:cxn modelId="{8C4853D8-5776-44AD-A792-250772BB2D39}" type="presOf" srcId="{B1E2BA2B-51BE-4FD4-ABB1-47B4F53F33F7}" destId="{AEB59829-D22D-4277-8C21-D37A48A85043}" srcOrd="0" destOrd="0" presId="urn:microsoft.com/office/officeart/2018/2/layout/IconCircleList"/>
    <dgm:cxn modelId="{F1F37BE5-BB29-471F-8024-F103CACCC06A}" srcId="{9C7091AC-7434-4D42-8E5D-754B74EE9E50}" destId="{C771A6F4-CBE7-4A14-8C50-E11E2B82A670}" srcOrd="0" destOrd="0" parTransId="{2D74A776-366B-4A98-B283-64E1E37EE280}" sibTransId="{B1E2BA2B-51BE-4FD4-ABB1-47B4F53F33F7}"/>
    <dgm:cxn modelId="{8D98CD0E-F986-4888-9154-0D0AEC85CD97}" type="presParOf" srcId="{440CED0B-9787-4EFA-AFC6-DF92BFEACC7B}" destId="{C2A60203-C421-42C5-B67B-EC703B0EA8FC}" srcOrd="0" destOrd="0" presId="urn:microsoft.com/office/officeart/2018/2/layout/IconCircleList"/>
    <dgm:cxn modelId="{65951BF5-243D-43E7-A560-80D197311AC9}" type="presParOf" srcId="{C2A60203-C421-42C5-B67B-EC703B0EA8FC}" destId="{B743FBD7-A496-470F-84D9-6A57BFC6D9BE}" srcOrd="0" destOrd="0" presId="urn:microsoft.com/office/officeart/2018/2/layout/IconCircleList"/>
    <dgm:cxn modelId="{C22065B7-BD7D-4FB1-8761-12A4C2D6B71A}" type="presParOf" srcId="{B743FBD7-A496-470F-84D9-6A57BFC6D9BE}" destId="{4727F900-C3A6-43E7-95CA-672C24763053}" srcOrd="0" destOrd="0" presId="urn:microsoft.com/office/officeart/2018/2/layout/IconCircleList"/>
    <dgm:cxn modelId="{5F5392E8-1917-43AD-BA08-6884F240437D}" type="presParOf" srcId="{B743FBD7-A496-470F-84D9-6A57BFC6D9BE}" destId="{918F3195-A019-4A7C-AA8E-AFAE6EFB97EA}" srcOrd="1" destOrd="0" presId="urn:microsoft.com/office/officeart/2018/2/layout/IconCircleList"/>
    <dgm:cxn modelId="{BB47A64B-227D-42E3-B4F0-61C9F926DD02}" type="presParOf" srcId="{B743FBD7-A496-470F-84D9-6A57BFC6D9BE}" destId="{EF68EE59-6143-4963-A2ED-4F66EB5E1988}" srcOrd="2" destOrd="0" presId="urn:microsoft.com/office/officeart/2018/2/layout/IconCircleList"/>
    <dgm:cxn modelId="{0EB9F8A0-9B77-4A66-A0E1-8367ADFB8860}" type="presParOf" srcId="{B743FBD7-A496-470F-84D9-6A57BFC6D9BE}" destId="{D355B5BB-8118-48F7-8AC7-FD3431FD1680}" srcOrd="3" destOrd="0" presId="urn:microsoft.com/office/officeart/2018/2/layout/IconCircleList"/>
    <dgm:cxn modelId="{D30BBAA2-992C-4FF3-ACB8-36C3AD4553D3}" type="presParOf" srcId="{C2A60203-C421-42C5-B67B-EC703B0EA8FC}" destId="{AEB59829-D22D-4277-8C21-D37A48A85043}" srcOrd="1" destOrd="0" presId="urn:microsoft.com/office/officeart/2018/2/layout/IconCircleList"/>
    <dgm:cxn modelId="{F21E22A7-51AB-4168-A6EE-037F6A1D890C}" type="presParOf" srcId="{C2A60203-C421-42C5-B67B-EC703B0EA8FC}" destId="{A4FFB6A2-839A-4355-BFB5-D3883E8E0FEE}" srcOrd="2" destOrd="0" presId="urn:microsoft.com/office/officeart/2018/2/layout/IconCircleList"/>
    <dgm:cxn modelId="{62ABF6BC-C10B-4DF5-BEC0-088274E5BEBB}" type="presParOf" srcId="{A4FFB6A2-839A-4355-BFB5-D3883E8E0FEE}" destId="{AF2F541E-B8DC-49C8-B0CD-D54508B1AEB3}" srcOrd="0" destOrd="0" presId="urn:microsoft.com/office/officeart/2018/2/layout/IconCircleList"/>
    <dgm:cxn modelId="{33A0755B-8381-4B03-85FC-7B27C07B9001}" type="presParOf" srcId="{A4FFB6A2-839A-4355-BFB5-D3883E8E0FEE}" destId="{D894E0CC-9B42-4B84-A30C-8B516E42671F}" srcOrd="1" destOrd="0" presId="urn:microsoft.com/office/officeart/2018/2/layout/IconCircleList"/>
    <dgm:cxn modelId="{44FC6A3E-B927-41CD-A7E4-FC41B4B163EC}" type="presParOf" srcId="{A4FFB6A2-839A-4355-BFB5-D3883E8E0FEE}" destId="{0A72F4C1-6673-4A5E-B5B2-544205ECCBB3}" srcOrd="2" destOrd="0" presId="urn:microsoft.com/office/officeart/2018/2/layout/IconCircleList"/>
    <dgm:cxn modelId="{DB2B2A6F-851B-4CD9-94AD-D72FF683A4F4}" type="presParOf" srcId="{A4FFB6A2-839A-4355-BFB5-D3883E8E0FEE}" destId="{C4D67CEE-3923-4A7D-950F-E0ED6843C51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3A928A-06A3-4B6D-A25F-D0F141D80F5E}" type="doc">
      <dgm:prSet loTypeId="urn:diagrams.loki3.com/BracketList" loCatId="list" qsTypeId="urn:microsoft.com/office/officeart/2005/8/quickstyle/3d1" qsCatId="3D" csTypeId="urn:microsoft.com/office/officeart/2005/8/colors/colorful2" csCatId="colorful" phldr="1"/>
      <dgm:spPr/>
      <dgm:t>
        <a:bodyPr/>
        <a:lstStyle/>
        <a:p>
          <a:endParaRPr lang="en-US"/>
        </a:p>
      </dgm:t>
    </dgm:pt>
    <dgm:pt modelId="{2986CAE8-8247-4C1A-82CF-CA179197364D}">
      <dgm:prSet/>
      <dgm:spPr/>
      <dgm:t>
        <a:bodyPr/>
        <a:lstStyle/>
        <a:p>
          <a:pPr>
            <a:defRPr b="1"/>
          </a:pPr>
          <a:r>
            <a:rPr lang="en-US"/>
            <a:t>Models </a:t>
          </a:r>
        </a:p>
      </dgm:t>
    </dgm:pt>
    <dgm:pt modelId="{0D925CD2-BA3B-482B-86B2-8F8BC21C6CD9}" type="parTrans" cxnId="{B17250E4-FEBA-4AA4-A353-A01C3D1FD37C}">
      <dgm:prSet/>
      <dgm:spPr/>
      <dgm:t>
        <a:bodyPr/>
        <a:lstStyle/>
        <a:p>
          <a:endParaRPr lang="en-US"/>
        </a:p>
      </dgm:t>
    </dgm:pt>
    <dgm:pt modelId="{9E2EB1AE-BC7C-4CC9-A185-FD75CA20B40A}" type="sibTrans" cxnId="{B17250E4-FEBA-4AA4-A353-A01C3D1FD37C}">
      <dgm:prSet/>
      <dgm:spPr/>
      <dgm:t>
        <a:bodyPr/>
        <a:lstStyle/>
        <a:p>
          <a:endParaRPr lang="en-US"/>
        </a:p>
      </dgm:t>
    </dgm:pt>
    <dgm:pt modelId="{5333C3D5-CEF3-499E-8854-AC0050580E5D}">
      <dgm:prSet/>
      <dgm:spPr>
        <a:solidFill>
          <a:schemeClr val="accent4"/>
        </a:solidFill>
      </dgm:spPr>
      <dgm:t>
        <a:bodyPr/>
        <a:lstStyle/>
        <a:p>
          <a:r>
            <a:rPr lang="en-US"/>
            <a:t>LDA</a:t>
          </a:r>
        </a:p>
      </dgm:t>
    </dgm:pt>
    <dgm:pt modelId="{59FB0A0E-07CF-40A6-92A0-17E237526763}" type="parTrans" cxnId="{3CDB7FBA-A2A1-4524-A263-ECC124602DF3}">
      <dgm:prSet/>
      <dgm:spPr/>
      <dgm:t>
        <a:bodyPr/>
        <a:lstStyle/>
        <a:p>
          <a:endParaRPr lang="en-US"/>
        </a:p>
      </dgm:t>
    </dgm:pt>
    <dgm:pt modelId="{A1860277-3A76-461F-9EC0-BF5DB51F0DE3}" type="sibTrans" cxnId="{3CDB7FBA-A2A1-4524-A263-ECC124602DF3}">
      <dgm:prSet/>
      <dgm:spPr/>
      <dgm:t>
        <a:bodyPr/>
        <a:lstStyle/>
        <a:p>
          <a:endParaRPr lang="en-US"/>
        </a:p>
      </dgm:t>
    </dgm:pt>
    <dgm:pt modelId="{18C8FC24-D983-4E51-AFC5-816064A898A0}">
      <dgm:prSet/>
      <dgm:spPr>
        <a:solidFill>
          <a:schemeClr val="accent4"/>
        </a:solidFill>
      </dgm:spPr>
      <dgm:t>
        <a:bodyPr/>
        <a:lstStyle/>
        <a:p>
          <a:r>
            <a:rPr lang="en-US"/>
            <a:t>LSA</a:t>
          </a:r>
        </a:p>
      </dgm:t>
    </dgm:pt>
    <dgm:pt modelId="{DB9C232E-C0CF-436E-80A6-B01653BE82F5}" type="parTrans" cxnId="{B6F2B093-3121-43DF-9801-5F70E7943AF6}">
      <dgm:prSet/>
      <dgm:spPr/>
      <dgm:t>
        <a:bodyPr/>
        <a:lstStyle/>
        <a:p>
          <a:endParaRPr lang="en-US"/>
        </a:p>
      </dgm:t>
    </dgm:pt>
    <dgm:pt modelId="{55574663-3E0A-498C-B329-C8CFC24F8A88}" type="sibTrans" cxnId="{B6F2B093-3121-43DF-9801-5F70E7943AF6}">
      <dgm:prSet/>
      <dgm:spPr/>
      <dgm:t>
        <a:bodyPr/>
        <a:lstStyle/>
        <a:p>
          <a:endParaRPr lang="en-US"/>
        </a:p>
      </dgm:t>
    </dgm:pt>
    <dgm:pt modelId="{C92A8BF3-0163-4C31-9C1C-F89778797A35}">
      <dgm:prSet/>
      <dgm:spPr>
        <a:solidFill>
          <a:schemeClr val="accent4"/>
        </a:solidFill>
      </dgm:spPr>
      <dgm:t>
        <a:bodyPr/>
        <a:lstStyle/>
        <a:p>
          <a:r>
            <a:rPr lang="en-US"/>
            <a:t>PLSA</a:t>
          </a:r>
        </a:p>
      </dgm:t>
    </dgm:pt>
    <dgm:pt modelId="{FBA1F194-8C46-49D4-A48B-EF6B73E0EF10}" type="parTrans" cxnId="{A6F9335B-98A4-4E14-948F-2543AE8294F5}">
      <dgm:prSet/>
      <dgm:spPr/>
      <dgm:t>
        <a:bodyPr/>
        <a:lstStyle/>
        <a:p>
          <a:endParaRPr lang="en-US"/>
        </a:p>
      </dgm:t>
    </dgm:pt>
    <dgm:pt modelId="{92E4A980-C00B-427B-A0D9-C451E7417E7A}" type="sibTrans" cxnId="{A6F9335B-98A4-4E14-948F-2543AE8294F5}">
      <dgm:prSet/>
      <dgm:spPr/>
      <dgm:t>
        <a:bodyPr/>
        <a:lstStyle/>
        <a:p>
          <a:endParaRPr lang="en-US"/>
        </a:p>
      </dgm:t>
    </dgm:pt>
    <dgm:pt modelId="{8AC7AE63-C319-48AA-96AD-59B8E3DBFD79}">
      <dgm:prSet/>
      <dgm:spPr/>
      <dgm:t>
        <a:bodyPr/>
        <a:lstStyle/>
        <a:p>
          <a:pPr>
            <a:defRPr b="1"/>
          </a:pPr>
          <a:r>
            <a:rPr lang="en-US"/>
            <a:t>Evaluation</a:t>
          </a:r>
        </a:p>
      </dgm:t>
    </dgm:pt>
    <dgm:pt modelId="{C39D796B-0A9D-4595-91A5-65294CEAA185}" type="parTrans" cxnId="{07644FA8-110F-4DF9-9B25-88F1319DB884}">
      <dgm:prSet/>
      <dgm:spPr/>
      <dgm:t>
        <a:bodyPr/>
        <a:lstStyle/>
        <a:p>
          <a:endParaRPr lang="en-US"/>
        </a:p>
      </dgm:t>
    </dgm:pt>
    <dgm:pt modelId="{62B8C1D1-1A39-4D25-8A3B-4C1FF1CB710A}" type="sibTrans" cxnId="{07644FA8-110F-4DF9-9B25-88F1319DB884}">
      <dgm:prSet/>
      <dgm:spPr/>
      <dgm:t>
        <a:bodyPr/>
        <a:lstStyle/>
        <a:p>
          <a:endParaRPr lang="en-US"/>
        </a:p>
      </dgm:t>
    </dgm:pt>
    <dgm:pt modelId="{FFAFC084-D778-4956-9962-2DD84436D989}">
      <dgm:prSet/>
      <dgm:spPr>
        <a:solidFill>
          <a:schemeClr val="accent4"/>
        </a:solidFill>
      </dgm:spPr>
      <dgm:t>
        <a:bodyPr/>
        <a:lstStyle/>
        <a:p>
          <a:r>
            <a:rPr lang="en-US"/>
            <a:t>Accuracy (manually Look at how many features make sense)</a:t>
          </a:r>
        </a:p>
      </dgm:t>
    </dgm:pt>
    <dgm:pt modelId="{3A77C55E-AF6A-43BC-B605-E822AA526CA2}" type="parTrans" cxnId="{1042E51C-1126-41EB-9A68-57EFEBAD1F57}">
      <dgm:prSet/>
      <dgm:spPr/>
      <dgm:t>
        <a:bodyPr/>
        <a:lstStyle/>
        <a:p>
          <a:endParaRPr lang="en-US"/>
        </a:p>
      </dgm:t>
    </dgm:pt>
    <dgm:pt modelId="{8408CAB3-EAED-4077-A1E4-56A1CB214467}" type="sibTrans" cxnId="{1042E51C-1126-41EB-9A68-57EFEBAD1F57}">
      <dgm:prSet/>
      <dgm:spPr/>
      <dgm:t>
        <a:bodyPr/>
        <a:lstStyle/>
        <a:p>
          <a:endParaRPr lang="en-US"/>
        </a:p>
      </dgm:t>
    </dgm:pt>
    <dgm:pt modelId="{039D5E3F-C3C2-4056-BB1C-F67C1641ED3D}">
      <dgm:prSet/>
      <dgm:spPr/>
      <dgm:t>
        <a:bodyPr/>
        <a:lstStyle/>
        <a:p>
          <a:pPr>
            <a:defRPr b="1"/>
          </a:pPr>
          <a:r>
            <a:rPr lang="en-US"/>
            <a:t>Category Level:</a:t>
          </a:r>
        </a:p>
      </dgm:t>
    </dgm:pt>
    <dgm:pt modelId="{E9806BBA-AF67-4D8A-9697-BDB208916126}" type="parTrans" cxnId="{59390372-2FF5-4911-A0B0-89B3D85FFA53}">
      <dgm:prSet/>
      <dgm:spPr/>
      <dgm:t>
        <a:bodyPr/>
        <a:lstStyle/>
        <a:p>
          <a:endParaRPr lang="en-US"/>
        </a:p>
      </dgm:t>
    </dgm:pt>
    <dgm:pt modelId="{E1811377-BD60-400A-B10E-AECC430BF9F7}" type="sibTrans" cxnId="{59390372-2FF5-4911-A0B0-89B3D85FFA53}">
      <dgm:prSet/>
      <dgm:spPr/>
      <dgm:t>
        <a:bodyPr/>
        <a:lstStyle/>
        <a:p>
          <a:endParaRPr lang="en-US"/>
        </a:p>
      </dgm:t>
    </dgm:pt>
    <dgm:pt modelId="{0500342A-24EB-48DA-B5F7-A4A084A5DAE4}">
      <dgm:prSet/>
      <dgm:spPr>
        <a:solidFill>
          <a:srgbClr val="FFC000"/>
        </a:solidFill>
      </dgm:spPr>
      <dgm:t>
        <a:bodyPr/>
        <a:lstStyle/>
        <a:p>
          <a:pPr>
            <a:lnSpc>
              <a:spcPct val="90000"/>
            </a:lnSpc>
            <a:spcAft>
              <a:spcPct val="15000"/>
            </a:spcAft>
            <a:buFont typeface="Arial" panose="020B0604020202020204" pitchFamily="34" charset="0"/>
            <a:buChar char="•"/>
          </a:pPr>
          <a:r>
            <a:rPr lang="en-US"/>
            <a:t>More Reviews =&gt; Better Features </a:t>
          </a:r>
        </a:p>
      </dgm:t>
    </dgm:pt>
    <dgm:pt modelId="{CC739DA7-8DA4-43B4-845F-71BBC9D92817}" type="parTrans" cxnId="{3C28D847-E1CC-465B-8337-71A79B0CA9E8}">
      <dgm:prSet/>
      <dgm:spPr/>
      <dgm:t>
        <a:bodyPr/>
        <a:lstStyle/>
        <a:p>
          <a:endParaRPr lang="en-US"/>
        </a:p>
      </dgm:t>
    </dgm:pt>
    <dgm:pt modelId="{54720892-E012-459C-AB46-B0971C766A79}" type="sibTrans" cxnId="{3C28D847-E1CC-465B-8337-71A79B0CA9E8}">
      <dgm:prSet/>
      <dgm:spPr/>
      <dgm:t>
        <a:bodyPr/>
        <a:lstStyle/>
        <a:p>
          <a:endParaRPr lang="en-US"/>
        </a:p>
      </dgm:t>
    </dgm:pt>
    <dgm:pt modelId="{48E10C33-E9E7-4EF2-832B-21439CC6637C}">
      <dgm:prSet/>
      <dgm:spPr>
        <a:solidFill>
          <a:srgbClr val="FFC000"/>
        </a:solidFill>
      </dgm:spPr>
      <dgm:t>
        <a:bodyPr/>
        <a:lstStyle/>
        <a:p>
          <a:pPr>
            <a:lnSpc>
              <a:spcPct val="100000"/>
            </a:lnSpc>
            <a:spcAft>
              <a:spcPts val="0"/>
            </a:spcAft>
          </a:pPr>
          <a:r>
            <a:rPr lang="en-US"/>
            <a:t>Features that are not applicable to the products are anyway disregarded because we are using the matching technique</a:t>
          </a:r>
        </a:p>
      </dgm:t>
    </dgm:pt>
    <dgm:pt modelId="{364F4803-E117-413D-92D2-A9BAF29EE9B5}" type="parTrans" cxnId="{BAAE85E3-0748-4029-B70F-30C4FCC4631E}">
      <dgm:prSet/>
      <dgm:spPr/>
      <dgm:t>
        <a:bodyPr/>
        <a:lstStyle/>
        <a:p>
          <a:endParaRPr lang="en-US"/>
        </a:p>
      </dgm:t>
    </dgm:pt>
    <dgm:pt modelId="{E9A34EC5-B692-4FF1-B522-47267623325C}" type="sibTrans" cxnId="{BAAE85E3-0748-4029-B70F-30C4FCC4631E}">
      <dgm:prSet/>
      <dgm:spPr/>
      <dgm:t>
        <a:bodyPr/>
        <a:lstStyle/>
        <a:p>
          <a:endParaRPr lang="en-US"/>
        </a:p>
      </dgm:t>
    </dgm:pt>
    <dgm:pt modelId="{846DCB01-5771-415D-A9FF-7A00971F5BAA}">
      <dgm:prSet/>
      <dgm:spPr>
        <a:solidFill>
          <a:srgbClr val="FFC000"/>
        </a:solidFill>
      </dgm:spPr>
      <dgm:t>
        <a:bodyPr/>
        <a:lstStyle/>
        <a:p>
          <a:pPr>
            <a:lnSpc>
              <a:spcPct val="90000"/>
            </a:lnSpc>
            <a:spcAft>
              <a:spcPct val="15000"/>
            </a:spcAft>
            <a:buFont typeface="Arial" panose="020B0604020202020204" pitchFamily="34" charset="0"/>
            <a:buChar char="•"/>
          </a:pPr>
          <a:r>
            <a:rPr lang="en-US"/>
            <a:t>All the features extracted are applicable to all the products in that specific category</a:t>
          </a:r>
        </a:p>
      </dgm:t>
    </dgm:pt>
    <dgm:pt modelId="{18321AF2-3A5C-4350-8353-F0AA742B257B}" type="parTrans" cxnId="{BB4C63BD-AD4C-458A-BB83-B0822032D82D}">
      <dgm:prSet/>
      <dgm:spPr/>
      <dgm:t>
        <a:bodyPr/>
        <a:lstStyle/>
        <a:p>
          <a:endParaRPr lang="en-US"/>
        </a:p>
      </dgm:t>
    </dgm:pt>
    <dgm:pt modelId="{C79AA4FB-5C23-45F5-A953-05828C8F81FB}" type="sibTrans" cxnId="{BB4C63BD-AD4C-458A-BB83-B0822032D82D}">
      <dgm:prSet/>
      <dgm:spPr/>
      <dgm:t>
        <a:bodyPr/>
        <a:lstStyle/>
        <a:p>
          <a:endParaRPr lang="en-US"/>
        </a:p>
      </dgm:t>
    </dgm:pt>
    <dgm:pt modelId="{E93EAB20-C0CD-4B5B-9790-A8F96BF29C5D}" type="pres">
      <dgm:prSet presAssocID="{DF3A928A-06A3-4B6D-A25F-D0F141D80F5E}" presName="Name0" presStyleCnt="0">
        <dgm:presLayoutVars>
          <dgm:dir/>
          <dgm:animLvl val="lvl"/>
          <dgm:resizeHandles val="exact"/>
        </dgm:presLayoutVars>
      </dgm:prSet>
      <dgm:spPr/>
    </dgm:pt>
    <dgm:pt modelId="{7A8E8E46-1577-4E78-9E4D-3D3E51BB5CD6}" type="pres">
      <dgm:prSet presAssocID="{2986CAE8-8247-4C1A-82CF-CA179197364D}" presName="linNode" presStyleCnt="0"/>
      <dgm:spPr/>
    </dgm:pt>
    <dgm:pt modelId="{C3531913-8EA9-48F8-9348-6202140C3B1C}" type="pres">
      <dgm:prSet presAssocID="{2986CAE8-8247-4C1A-82CF-CA179197364D}" presName="parTx" presStyleLbl="revTx" presStyleIdx="0" presStyleCnt="3">
        <dgm:presLayoutVars>
          <dgm:chMax val="1"/>
          <dgm:bulletEnabled val="1"/>
        </dgm:presLayoutVars>
      </dgm:prSet>
      <dgm:spPr/>
    </dgm:pt>
    <dgm:pt modelId="{CF85DBBE-936F-466F-B32D-C7D9287F1E78}" type="pres">
      <dgm:prSet presAssocID="{2986CAE8-8247-4C1A-82CF-CA179197364D}" presName="bracket" presStyleLbl="parChTrans1D1" presStyleIdx="0" presStyleCnt="3"/>
      <dgm:spPr/>
    </dgm:pt>
    <dgm:pt modelId="{FA7DC73C-42A1-4A60-A61D-2E1CB481486B}" type="pres">
      <dgm:prSet presAssocID="{2986CAE8-8247-4C1A-82CF-CA179197364D}" presName="spH" presStyleCnt="0"/>
      <dgm:spPr/>
    </dgm:pt>
    <dgm:pt modelId="{6E213027-620E-42BA-8920-0549120E59E1}" type="pres">
      <dgm:prSet presAssocID="{2986CAE8-8247-4C1A-82CF-CA179197364D}" presName="desTx" presStyleLbl="node1" presStyleIdx="0" presStyleCnt="3" custScaleX="99196" custScaleY="136739" custLinFactNeighborX="13964" custLinFactNeighborY="2624">
        <dgm:presLayoutVars>
          <dgm:bulletEnabled val="1"/>
        </dgm:presLayoutVars>
      </dgm:prSet>
      <dgm:spPr/>
    </dgm:pt>
    <dgm:pt modelId="{F3C5ACD5-2FF4-42DD-855D-2CAD8FE7EAEA}" type="pres">
      <dgm:prSet presAssocID="{9E2EB1AE-BC7C-4CC9-A185-FD75CA20B40A}" presName="spV" presStyleCnt="0"/>
      <dgm:spPr/>
    </dgm:pt>
    <dgm:pt modelId="{EAE4A9D6-E719-4E02-8BBD-04E5F04E89C4}" type="pres">
      <dgm:prSet presAssocID="{8AC7AE63-C319-48AA-96AD-59B8E3DBFD79}" presName="linNode" presStyleCnt="0"/>
      <dgm:spPr/>
    </dgm:pt>
    <dgm:pt modelId="{4E1A8885-DA03-4268-9B60-2F127CC3A3F5}" type="pres">
      <dgm:prSet presAssocID="{8AC7AE63-C319-48AA-96AD-59B8E3DBFD79}" presName="parTx" presStyleLbl="revTx" presStyleIdx="1" presStyleCnt="3">
        <dgm:presLayoutVars>
          <dgm:chMax val="1"/>
          <dgm:bulletEnabled val="1"/>
        </dgm:presLayoutVars>
      </dgm:prSet>
      <dgm:spPr/>
    </dgm:pt>
    <dgm:pt modelId="{A0E448A0-4F83-4CEE-84CA-0C191DA25649}" type="pres">
      <dgm:prSet presAssocID="{8AC7AE63-C319-48AA-96AD-59B8E3DBFD79}" presName="bracket" presStyleLbl="parChTrans1D1" presStyleIdx="1" presStyleCnt="3"/>
      <dgm:spPr/>
    </dgm:pt>
    <dgm:pt modelId="{7C450781-9B2B-4F86-A493-654365C1EC3C}" type="pres">
      <dgm:prSet presAssocID="{8AC7AE63-C319-48AA-96AD-59B8E3DBFD79}" presName="spH" presStyleCnt="0"/>
      <dgm:spPr/>
    </dgm:pt>
    <dgm:pt modelId="{50C5931C-9B9F-4190-8D9E-8A0219348592}" type="pres">
      <dgm:prSet presAssocID="{8AC7AE63-C319-48AA-96AD-59B8E3DBFD79}" presName="desTx" presStyleLbl="node1" presStyleIdx="1" presStyleCnt="3" custScaleY="146473">
        <dgm:presLayoutVars>
          <dgm:bulletEnabled val="1"/>
        </dgm:presLayoutVars>
      </dgm:prSet>
      <dgm:spPr/>
    </dgm:pt>
    <dgm:pt modelId="{00DC6AA5-CF6D-40C1-B6CC-F6173F896C96}" type="pres">
      <dgm:prSet presAssocID="{62B8C1D1-1A39-4D25-8A3B-4C1FF1CB710A}" presName="spV" presStyleCnt="0"/>
      <dgm:spPr/>
    </dgm:pt>
    <dgm:pt modelId="{B8890BD1-71C5-45FD-B5E6-FA5B3EF88C11}" type="pres">
      <dgm:prSet presAssocID="{039D5E3F-C3C2-4056-BB1C-F67C1641ED3D}" presName="linNode" presStyleCnt="0"/>
      <dgm:spPr/>
    </dgm:pt>
    <dgm:pt modelId="{D8A40E76-56F3-40E7-9940-E4253885F183}" type="pres">
      <dgm:prSet presAssocID="{039D5E3F-C3C2-4056-BB1C-F67C1641ED3D}" presName="parTx" presStyleLbl="revTx" presStyleIdx="2" presStyleCnt="3">
        <dgm:presLayoutVars>
          <dgm:chMax val="1"/>
          <dgm:bulletEnabled val="1"/>
        </dgm:presLayoutVars>
      </dgm:prSet>
      <dgm:spPr/>
    </dgm:pt>
    <dgm:pt modelId="{59C9BC52-C7A8-44AD-BA54-05A81ECF18F9}" type="pres">
      <dgm:prSet presAssocID="{039D5E3F-C3C2-4056-BB1C-F67C1641ED3D}" presName="bracket" presStyleLbl="parChTrans1D1" presStyleIdx="2" presStyleCnt="3"/>
      <dgm:spPr/>
    </dgm:pt>
    <dgm:pt modelId="{C2D6AD6C-A41C-404E-B102-0C8E8070100B}" type="pres">
      <dgm:prSet presAssocID="{039D5E3F-C3C2-4056-BB1C-F67C1641ED3D}" presName="spH" presStyleCnt="0"/>
      <dgm:spPr/>
    </dgm:pt>
    <dgm:pt modelId="{BCD8B3F6-2CB2-404A-8323-751D9A203510}" type="pres">
      <dgm:prSet presAssocID="{039D5E3F-C3C2-4056-BB1C-F67C1641ED3D}" presName="desTx" presStyleLbl="node1" presStyleIdx="2" presStyleCnt="3" custScaleY="113269">
        <dgm:presLayoutVars>
          <dgm:bulletEnabled val="1"/>
        </dgm:presLayoutVars>
      </dgm:prSet>
      <dgm:spPr/>
    </dgm:pt>
  </dgm:ptLst>
  <dgm:cxnLst>
    <dgm:cxn modelId="{10E8B100-25AF-4A0D-AD87-601CA36DAD86}" type="presOf" srcId="{C92A8BF3-0163-4C31-9C1C-F89778797A35}" destId="{6E213027-620E-42BA-8920-0549120E59E1}" srcOrd="0" destOrd="2" presId="urn:diagrams.loki3.com/BracketList"/>
    <dgm:cxn modelId="{0503811B-6A1C-4267-A5CF-3D2346634155}" type="presOf" srcId="{8AC7AE63-C319-48AA-96AD-59B8E3DBFD79}" destId="{4E1A8885-DA03-4268-9B60-2F127CC3A3F5}" srcOrd="0" destOrd="0" presId="urn:diagrams.loki3.com/BracketList"/>
    <dgm:cxn modelId="{1042E51C-1126-41EB-9A68-57EFEBAD1F57}" srcId="{8AC7AE63-C319-48AA-96AD-59B8E3DBFD79}" destId="{FFAFC084-D778-4956-9962-2DD84436D989}" srcOrd="0" destOrd="0" parTransId="{3A77C55E-AF6A-43BC-B605-E822AA526CA2}" sibTransId="{8408CAB3-EAED-4077-A1E4-56A1CB214467}"/>
    <dgm:cxn modelId="{C3F79322-A356-452E-8014-7B03E79FD561}" type="presOf" srcId="{846DCB01-5771-415D-A9FF-7A00971F5BAA}" destId="{BCD8B3F6-2CB2-404A-8323-751D9A203510}" srcOrd="0" destOrd="1" presId="urn:diagrams.loki3.com/BracketList"/>
    <dgm:cxn modelId="{A6F9335B-98A4-4E14-948F-2543AE8294F5}" srcId="{2986CAE8-8247-4C1A-82CF-CA179197364D}" destId="{C92A8BF3-0163-4C31-9C1C-F89778797A35}" srcOrd="2" destOrd="0" parTransId="{FBA1F194-8C46-49D4-A48B-EF6B73E0EF10}" sibTransId="{92E4A980-C00B-427B-A0D9-C451E7417E7A}"/>
    <dgm:cxn modelId="{3C28D847-E1CC-465B-8337-71A79B0CA9E8}" srcId="{039D5E3F-C3C2-4056-BB1C-F67C1641ED3D}" destId="{0500342A-24EB-48DA-B5F7-A4A084A5DAE4}" srcOrd="0" destOrd="0" parTransId="{CC739DA7-8DA4-43B4-845F-71BBC9D92817}" sibTransId="{54720892-E012-459C-AB46-B0971C766A79}"/>
    <dgm:cxn modelId="{59390372-2FF5-4911-A0B0-89B3D85FFA53}" srcId="{DF3A928A-06A3-4B6D-A25F-D0F141D80F5E}" destId="{039D5E3F-C3C2-4056-BB1C-F67C1641ED3D}" srcOrd="2" destOrd="0" parTransId="{E9806BBA-AF67-4D8A-9697-BDB208916126}" sibTransId="{E1811377-BD60-400A-B10E-AECC430BF9F7}"/>
    <dgm:cxn modelId="{E1B0F88E-10E1-4AE2-8307-0F6A7EDB8518}" type="presOf" srcId="{2986CAE8-8247-4C1A-82CF-CA179197364D}" destId="{C3531913-8EA9-48F8-9348-6202140C3B1C}" srcOrd="0" destOrd="0" presId="urn:diagrams.loki3.com/BracketList"/>
    <dgm:cxn modelId="{0BA5838F-92DE-4474-B6A5-D3694F5E4902}" type="presOf" srcId="{0500342A-24EB-48DA-B5F7-A4A084A5DAE4}" destId="{BCD8B3F6-2CB2-404A-8323-751D9A203510}" srcOrd="0" destOrd="0" presId="urn:diagrams.loki3.com/BracketList"/>
    <dgm:cxn modelId="{B6F2B093-3121-43DF-9801-5F70E7943AF6}" srcId="{2986CAE8-8247-4C1A-82CF-CA179197364D}" destId="{18C8FC24-D983-4E51-AFC5-816064A898A0}" srcOrd="1" destOrd="0" parTransId="{DB9C232E-C0CF-436E-80A6-B01653BE82F5}" sibTransId="{55574663-3E0A-498C-B329-C8CFC24F8A88}"/>
    <dgm:cxn modelId="{C9A4C49A-A732-42BB-8F67-733C40B979F9}" type="presOf" srcId="{5333C3D5-CEF3-499E-8854-AC0050580E5D}" destId="{6E213027-620E-42BA-8920-0549120E59E1}" srcOrd="0" destOrd="0" presId="urn:diagrams.loki3.com/BracketList"/>
    <dgm:cxn modelId="{07644FA8-110F-4DF9-9B25-88F1319DB884}" srcId="{DF3A928A-06A3-4B6D-A25F-D0F141D80F5E}" destId="{8AC7AE63-C319-48AA-96AD-59B8E3DBFD79}" srcOrd="1" destOrd="0" parTransId="{C39D796B-0A9D-4595-91A5-65294CEAA185}" sibTransId="{62B8C1D1-1A39-4D25-8A3B-4C1FF1CB710A}"/>
    <dgm:cxn modelId="{3CDB7FBA-A2A1-4524-A263-ECC124602DF3}" srcId="{2986CAE8-8247-4C1A-82CF-CA179197364D}" destId="{5333C3D5-CEF3-499E-8854-AC0050580E5D}" srcOrd="0" destOrd="0" parTransId="{59FB0A0E-07CF-40A6-92A0-17E237526763}" sibTransId="{A1860277-3A76-461F-9EC0-BF5DB51F0DE3}"/>
    <dgm:cxn modelId="{BB4C63BD-AD4C-458A-BB83-B0822032D82D}" srcId="{039D5E3F-C3C2-4056-BB1C-F67C1641ED3D}" destId="{846DCB01-5771-415D-A9FF-7A00971F5BAA}" srcOrd="1" destOrd="0" parTransId="{18321AF2-3A5C-4350-8353-F0AA742B257B}" sibTransId="{C79AA4FB-5C23-45F5-A953-05828C8F81FB}"/>
    <dgm:cxn modelId="{CDD20DBF-750C-47D3-ABEC-2939D9109A18}" type="presOf" srcId="{039D5E3F-C3C2-4056-BB1C-F67C1641ED3D}" destId="{D8A40E76-56F3-40E7-9940-E4253885F183}" srcOrd="0" destOrd="0" presId="urn:diagrams.loki3.com/BracketList"/>
    <dgm:cxn modelId="{63D1A2DB-FD8A-4EF1-BBC5-F042CD0AE089}" type="presOf" srcId="{FFAFC084-D778-4956-9962-2DD84436D989}" destId="{50C5931C-9B9F-4190-8D9E-8A0219348592}" srcOrd="0" destOrd="0" presId="urn:diagrams.loki3.com/BracketList"/>
    <dgm:cxn modelId="{BAAE85E3-0748-4029-B70F-30C4FCC4631E}" srcId="{039D5E3F-C3C2-4056-BB1C-F67C1641ED3D}" destId="{48E10C33-E9E7-4EF2-832B-21439CC6637C}" srcOrd="2" destOrd="0" parTransId="{364F4803-E117-413D-92D2-A9BAF29EE9B5}" sibTransId="{E9A34EC5-B692-4FF1-B522-47267623325C}"/>
    <dgm:cxn modelId="{B17250E4-FEBA-4AA4-A353-A01C3D1FD37C}" srcId="{DF3A928A-06A3-4B6D-A25F-D0F141D80F5E}" destId="{2986CAE8-8247-4C1A-82CF-CA179197364D}" srcOrd="0" destOrd="0" parTransId="{0D925CD2-BA3B-482B-86B2-8F8BC21C6CD9}" sibTransId="{9E2EB1AE-BC7C-4CC9-A185-FD75CA20B40A}"/>
    <dgm:cxn modelId="{C2C263EA-0BD4-45CF-8B79-51082574E73A}" type="presOf" srcId="{18C8FC24-D983-4E51-AFC5-816064A898A0}" destId="{6E213027-620E-42BA-8920-0549120E59E1}" srcOrd="0" destOrd="1" presId="urn:diagrams.loki3.com/BracketList"/>
    <dgm:cxn modelId="{52AA03F4-FC30-4D37-B91D-D03D31D7032C}" type="presOf" srcId="{48E10C33-E9E7-4EF2-832B-21439CC6637C}" destId="{BCD8B3F6-2CB2-404A-8323-751D9A203510}" srcOrd="0" destOrd="2" presId="urn:diagrams.loki3.com/BracketList"/>
    <dgm:cxn modelId="{C199CFFA-40EA-4F41-B4F8-3068CEBF1F64}" type="presOf" srcId="{DF3A928A-06A3-4B6D-A25F-D0F141D80F5E}" destId="{E93EAB20-C0CD-4B5B-9790-A8F96BF29C5D}" srcOrd="0" destOrd="0" presId="urn:diagrams.loki3.com/BracketList"/>
    <dgm:cxn modelId="{037845B3-32CF-433C-A590-BA63D9915061}" type="presParOf" srcId="{E93EAB20-C0CD-4B5B-9790-A8F96BF29C5D}" destId="{7A8E8E46-1577-4E78-9E4D-3D3E51BB5CD6}" srcOrd="0" destOrd="0" presId="urn:diagrams.loki3.com/BracketList"/>
    <dgm:cxn modelId="{5BACE606-DD77-476C-B30C-C97C06A08D12}" type="presParOf" srcId="{7A8E8E46-1577-4E78-9E4D-3D3E51BB5CD6}" destId="{C3531913-8EA9-48F8-9348-6202140C3B1C}" srcOrd="0" destOrd="0" presId="urn:diagrams.loki3.com/BracketList"/>
    <dgm:cxn modelId="{0FE49EFC-BC95-47B4-811D-5C1C67B8BFFC}" type="presParOf" srcId="{7A8E8E46-1577-4E78-9E4D-3D3E51BB5CD6}" destId="{CF85DBBE-936F-466F-B32D-C7D9287F1E78}" srcOrd="1" destOrd="0" presId="urn:diagrams.loki3.com/BracketList"/>
    <dgm:cxn modelId="{D439EDC7-C333-41DF-B322-E78D48614411}" type="presParOf" srcId="{7A8E8E46-1577-4E78-9E4D-3D3E51BB5CD6}" destId="{FA7DC73C-42A1-4A60-A61D-2E1CB481486B}" srcOrd="2" destOrd="0" presId="urn:diagrams.loki3.com/BracketList"/>
    <dgm:cxn modelId="{1FC71A2D-1E1E-403B-A3E4-3C7967B2C544}" type="presParOf" srcId="{7A8E8E46-1577-4E78-9E4D-3D3E51BB5CD6}" destId="{6E213027-620E-42BA-8920-0549120E59E1}" srcOrd="3" destOrd="0" presId="urn:diagrams.loki3.com/BracketList"/>
    <dgm:cxn modelId="{42951B09-1E6C-4EC8-A9E5-AAAB1CEAE66C}" type="presParOf" srcId="{E93EAB20-C0CD-4B5B-9790-A8F96BF29C5D}" destId="{F3C5ACD5-2FF4-42DD-855D-2CAD8FE7EAEA}" srcOrd="1" destOrd="0" presId="urn:diagrams.loki3.com/BracketList"/>
    <dgm:cxn modelId="{5E9BFCAC-DCCB-4E90-91C7-7AF1D686E672}" type="presParOf" srcId="{E93EAB20-C0CD-4B5B-9790-A8F96BF29C5D}" destId="{EAE4A9D6-E719-4E02-8BBD-04E5F04E89C4}" srcOrd="2" destOrd="0" presId="urn:diagrams.loki3.com/BracketList"/>
    <dgm:cxn modelId="{1DB7E48A-431D-4D97-9876-CC8FF824854C}" type="presParOf" srcId="{EAE4A9D6-E719-4E02-8BBD-04E5F04E89C4}" destId="{4E1A8885-DA03-4268-9B60-2F127CC3A3F5}" srcOrd="0" destOrd="0" presId="urn:diagrams.loki3.com/BracketList"/>
    <dgm:cxn modelId="{D65524F2-0141-4279-BAFB-9BA67904D99D}" type="presParOf" srcId="{EAE4A9D6-E719-4E02-8BBD-04E5F04E89C4}" destId="{A0E448A0-4F83-4CEE-84CA-0C191DA25649}" srcOrd="1" destOrd="0" presId="urn:diagrams.loki3.com/BracketList"/>
    <dgm:cxn modelId="{279F78D6-BBDC-44ED-A789-5F74318D6163}" type="presParOf" srcId="{EAE4A9D6-E719-4E02-8BBD-04E5F04E89C4}" destId="{7C450781-9B2B-4F86-A493-654365C1EC3C}" srcOrd="2" destOrd="0" presId="urn:diagrams.loki3.com/BracketList"/>
    <dgm:cxn modelId="{A7CFAA11-1F24-4F2D-AC47-13CB629C7A90}" type="presParOf" srcId="{EAE4A9D6-E719-4E02-8BBD-04E5F04E89C4}" destId="{50C5931C-9B9F-4190-8D9E-8A0219348592}" srcOrd="3" destOrd="0" presId="urn:diagrams.loki3.com/BracketList"/>
    <dgm:cxn modelId="{51C231D4-74F8-44B8-896B-A1A6C0601BBA}" type="presParOf" srcId="{E93EAB20-C0CD-4B5B-9790-A8F96BF29C5D}" destId="{00DC6AA5-CF6D-40C1-B6CC-F6173F896C96}" srcOrd="3" destOrd="0" presId="urn:diagrams.loki3.com/BracketList"/>
    <dgm:cxn modelId="{FE14012C-AF2E-4E09-A089-06E457974D65}" type="presParOf" srcId="{E93EAB20-C0CD-4B5B-9790-A8F96BF29C5D}" destId="{B8890BD1-71C5-45FD-B5E6-FA5B3EF88C11}" srcOrd="4" destOrd="0" presId="urn:diagrams.loki3.com/BracketList"/>
    <dgm:cxn modelId="{2251EB61-EDCA-4669-9FA9-E3583C1D265D}" type="presParOf" srcId="{B8890BD1-71C5-45FD-B5E6-FA5B3EF88C11}" destId="{D8A40E76-56F3-40E7-9940-E4253885F183}" srcOrd="0" destOrd="0" presId="urn:diagrams.loki3.com/BracketList"/>
    <dgm:cxn modelId="{731DFB27-9ACA-4899-B61E-6C3DEB968461}" type="presParOf" srcId="{B8890BD1-71C5-45FD-B5E6-FA5B3EF88C11}" destId="{59C9BC52-C7A8-44AD-BA54-05A81ECF18F9}" srcOrd="1" destOrd="0" presId="urn:diagrams.loki3.com/BracketList"/>
    <dgm:cxn modelId="{AAEDC568-8D31-4D6A-A581-EC40CB2B4BEA}" type="presParOf" srcId="{B8890BD1-71C5-45FD-B5E6-FA5B3EF88C11}" destId="{C2D6AD6C-A41C-404E-B102-0C8E8070100B}" srcOrd="2" destOrd="0" presId="urn:diagrams.loki3.com/BracketList"/>
    <dgm:cxn modelId="{B8D5C5F7-F73B-456B-9E31-0887D908E78B}" type="presParOf" srcId="{B8890BD1-71C5-45FD-B5E6-FA5B3EF88C11}" destId="{BCD8B3F6-2CB2-404A-8323-751D9A203510}" srcOrd="3" destOrd="0" presId="urn:diagrams.loki3.com/BracketList"/>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7F900-C3A6-43E7-95CA-672C24763053}">
      <dsp:nvSpPr>
        <dsp:cNvPr id="0" name=""/>
        <dsp:cNvSpPr/>
      </dsp:nvSpPr>
      <dsp:spPr>
        <a:xfrm>
          <a:off x="249859" y="1478660"/>
          <a:ext cx="1394017" cy="13940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F3195-A019-4A7C-AA8E-AFAE6EFB97EA}">
      <dsp:nvSpPr>
        <dsp:cNvPr id="0" name=""/>
        <dsp:cNvSpPr/>
      </dsp:nvSpPr>
      <dsp:spPr>
        <a:xfrm>
          <a:off x="542602" y="1771403"/>
          <a:ext cx="808530" cy="808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55B5BB-8118-48F7-8AC7-FD3431FD1680}">
      <dsp:nvSpPr>
        <dsp:cNvPr id="0" name=""/>
        <dsp:cNvSpPr/>
      </dsp:nvSpPr>
      <dsp:spPr>
        <a:xfrm>
          <a:off x="1942594" y="1478660"/>
          <a:ext cx="3285898" cy="1394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i="1" kern="1200">
              <a:latin typeface="Verdana" panose="020B0604030504040204" pitchFamily="34" charset="0"/>
              <a:ea typeface="Verdana" panose="020B0604030504040204" pitchFamily="34" charset="0"/>
            </a:rPr>
            <a:t>Feature Extraction</a:t>
          </a:r>
        </a:p>
      </dsp:txBody>
      <dsp:txXfrm>
        <a:off x="1942594" y="1478660"/>
        <a:ext cx="3285898" cy="1394017"/>
      </dsp:txXfrm>
    </dsp:sp>
    <dsp:sp modelId="{AF2F541E-B8DC-49C8-B0CD-D54508B1AEB3}">
      <dsp:nvSpPr>
        <dsp:cNvPr id="0" name=""/>
        <dsp:cNvSpPr/>
      </dsp:nvSpPr>
      <dsp:spPr>
        <a:xfrm>
          <a:off x="5801036" y="1478660"/>
          <a:ext cx="1394017" cy="139401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4E0CC-9B42-4B84-A30C-8B516E42671F}">
      <dsp:nvSpPr>
        <dsp:cNvPr id="0" name=""/>
        <dsp:cNvSpPr/>
      </dsp:nvSpPr>
      <dsp:spPr>
        <a:xfrm>
          <a:off x="6093779" y="1771403"/>
          <a:ext cx="808530" cy="808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D67CEE-3923-4A7D-950F-E0ED6843C512}">
      <dsp:nvSpPr>
        <dsp:cNvPr id="0" name=""/>
        <dsp:cNvSpPr/>
      </dsp:nvSpPr>
      <dsp:spPr>
        <a:xfrm>
          <a:off x="7593530" y="1592495"/>
          <a:ext cx="3586098" cy="1394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i="1" kern="1200">
              <a:latin typeface="Verdana" panose="020B0604030504040204" pitchFamily="34" charset="0"/>
              <a:ea typeface="Verdana" panose="020B0604030504040204" pitchFamily="34" charset="0"/>
            </a:rPr>
            <a:t>Compute Sentiment Scores on Feature Level</a:t>
          </a:r>
        </a:p>
      </dsp:txBody>
      <dsp:txXfrm>
        <a:off x="7593530" y="1592495"/>
        <a:ext cx="3586098" cy="13940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31913-8EA9-48F8-9348-6202140C3B1C}">
      <dsp:nvSpPr>
        <dsp:cNvPr id="0" name=""/>
        <dsp:cNvSpPr/>
      </dsp:nvSpPr>
      <dsp:spPr>
        <a:xfrm>
          <a:off x="5277" y="641629"/>
          <a:ext cx="2699569"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defRPr b="1"/>
          </a:pPr>
          <a:r>
            <a:rPr lang="en-US" sz="2200" kern="1200"/>
            <a:t>Models </a:t>
          </a:r>
        </a:p>
      </dsp:txBody>
      <dsp:txXfrm>
        <a:off x="5277" y="641629"/>
        <a:ext cx="2699569" cy="435600"/>
      </dsp:txXfrm>
    </dsp:sp>
    <dsp:sp modelId="{CF85DBBE-936F-466F-B32D-C7D9287F1E78}">
      <dsp:nvSpPr>
        <dsp:cNvPr id="0" name=""/>
        <dsp:cNvSpPr/>
      </dsp:nvSpPr>
      <dsp:spPr>
        <a:xfrm>
          <a:off x="2704847" y="260479"/>
          <a:ext cx="539913" cy="119790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E213027-620E-42BA-8920-0549120E59E1}">
      <dsp:nvSpPr>
        <dsp:cNvPr id="0" name=""/>
        <dsp:cNvSpPr/>
      </dsp:nvSpPr>
      <dsp:spPr>
        <a:xfrm>
          <a:off x="3490884" y="71864"/>
          <a:ext cx="7283793" cy="1637996"/>
        </a:xfrm>
        <a:prstGeom prst="rect">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a:t>LDA</a:t>
          </a:r>
        </a:p>
        <a:p>
          <a:pPr marL="228600" lvl="1" indent="-228600" algn="l" defTabSz="977900">
            <a:lnSpc>
              <a:spcPct val="90000"/>
            </a:lnSpc>
            <a:spcBef>
              <a:spcPct val="0"/>
            </a:spcBef>
            <a:spcAft>
              <a:spcPct val="15000"/>
            </a:spcAft>
            <a:buChar char="•"/>
          </a:pPr>
          <a:r>
            <a:rPr lang="en-US" sz="2200" kern="1200"/>
            <a:t>LSA</a:t>
          </a:r>
        </a:p>
        <a:p>
          <a:pPr marL="228600" lvl="1" indent="-228600" algn="l" defTabSz="977900">
            <a:lnSpc>
              <a:spcPct val="90000"/>
            </a:lnSpc>
            <a:spcBef>
              <a:spcPct val="0"/>
            </a:spcBef>
            <a:spcAft>
              <a:spcPct val="15000"/>
            </a:spcAft>
            <a:buChar char="•"/>
          </a:pPr>
          <a:r>
            <a:rPr lang="en-US" sz="2200" kern="1200"/>
            <a:t>PLSA</a:t>
          </a:r>
        </a:p>
      </dsp:txBody>
      <dsp:txXfrm>
        <a:off x="3490884" y="71864"/>
        <a:ext cx="7283793" cy="1637996"/>
      </dsp:txXfrm>
    </dsp:sp>
    <dsp:sp modelId="{4E1A8885-DA03-4268-9B60-2F127CC3A3F5}">
      <dsp:nvSpPr>
        <dsp:cNvPr id="0" name=""/>
        <dsp:cNvSpPr/>
      </dsp:nvSpPr>
      <dsp:spPr>
        <a:xfrm>
          <a:off x="5277" y="1888753"/>
          <a:ext cx="2699569"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defRPr b="1"/>
          </a:pPr>
          <a:r>
            <a:rPr lang="en-US" sz="2200" kern="1200"/>
            <a:t>Evaluation</a:t>
          </a:r>
        </a:p>
      </dsp:txBody>
      <dsp:txXfrm>
        <a:off x="5277" y="1888753"/>
        <a:ext cx="2699569" cy="435600"/>
      </dsp:txXfrm>
    </dsp:sp>
    <dsp:sp modelId="{A0E448A0-4F83-4CEE-84CA-0C191DA25649}">
      <dsp:nvSpPr>
        <dsp:cNvPr id="0" name=""/>
        <dsp:cNvSpPr/>
      </dsp:nvSpPr>
      <dsp:spPr>
        <a:xfrm>
          <a:off x="2704847" y="1868335"/>
          <a:ext cx="539913" cy="476437"/>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0C5931C-9B9F-4190-8D9E-8A0219348592}">
      <dsp:nvSpPr>
        <dsp:cNvPr id="0" name=""/>
        <dsp:cNvSpPr/>
      </dsp:nvSpPr>
      <dsp:spPr>
        <a:xfrm>
          <a:off x="3460726" y="1757627"/>
          <a:ext cx="7342829" cy="697852"/>
        </a:xfrm>
        <a:prstGeom prst="rect">
          <a:avLst/>
        </a:prstGeom>
        <a:solidFill>
          <a:schemeClr val="accent4"/>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Char char="•"/>
          </a:pPr>
          <a:r>
            <a:rPr lang="en-US" sz="2200" kern="1200"/>
            <a:t>Accuracy (manually Look at how many features make sense)</a:t>
          </a:r>
        </a:p>
      </dsp:txBody>
      <dsp:txXfrm>
        <a:off x="3460726" y="1757627"/>
        <a:ext cx="7342829" cy="697852"/>
      </dsp:txXfrm>
    </dsp:sp>
    <dsp:sp modelId="{D8A40E76-56F3-40E7-9940-E4253885F183}">
      <dsp:nvSpPr>
        <dsp:cNvPr id="0" name=""/>
        <dsp:cNvSpPr/>
      </dsp:nvSpPr>
      <dsp:spPr>
        <a:xfrm>
          <a:off x="5277" y="3396191"/>
          <a:ext cx="2699569" cy="435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defRPr b="1"/>
          </a:pPr>
          <a:r>
            <a:rPr lang="en-US" sz="2200" kern="1200"/>
            <a:t>Category Level:</a:t>
          </a:r>
        </a:p>
      </dsp:txBody>
      <dsp:txXfrm>
        <a:off x="5277" y="3396191"/>
        <a:ext cx="2699569" cy="435600"/>
      </dsp:txXfrm>
    </dsp:sp>
    <dsp:sp modelId="{59C9BC52-C7A8-44AD-BA54-05A81ECF18F9}">
      <dsp:nvSpPr>
        <dsp:cNvPr id="0" name=""/>
        <dsp:cNvSpPr/>
      </dsp:nvSpPr>
      <dsp:spPr>
        <a:xfrm>
          <a:off x="2704847" y="2661116"/>
          <a:ext cx="539913" cy="1905750"/>
        </a:xfrm>
        <a:prstGeom prst="leftBrace">
          <a:avLst>
            <a:gd name="adj1" fmla="val 35000"/>
            <a:gd name="adj2" fmla="val 50000"/>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CD8B3F6-2CB2-404A-8323-751D9A203510}">
      <dsp:nvSpPr>
        <dsp:cNvPr id="0" name=""/>
        <dsp:cNvSpPr/>
      </dsp:nvSpPr>
      <dsp:spPr>
        <a:xfrm>
          <a:off x="3460726" y="2534679"/>
          <a:ext cx="7342829" cy="2158623"/>
        </a:xfrm>
        <a:prstGeom prst="rect">
          <a:avLst/>
        </a:prstGeom>
        <a:solidFill>
          <a:srgbClr val="FFC00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a:t>More Reviews =&gt; Better Features </a:t>
          </a:r>
        </a:p>
        <a:p>
          <a:pPr marL="228600" lvl="1" indent="-228600" algn="l" defTabSz="977900">
            <a:lnSpc>
              <a:spcPct val="90000"/>
            </a:lnSpc>
            <a:spcBef>
              <a:spcPct val="0"/>
            </a:spcBef>
            <a:spcAft>
              <a:spcPct val="15000"/>
            </a:spcAft>
            <a:buFont typeface="Arial" panose="020B0604020202020204" pitchFamily="34" charset="0"/>
            <a:buChar char="•"/>
          </a:pPr>
          <a:r>
            <a:rPr lang="en-US" sz="2200" kern="1200"/>
            <a:t>All the features extracted are applicable to all the products in that specific category</a:t>
          </a:r>
        </a:p>
        <a:p>
          <a:pPr marL="228600" lvl="1" indent="-228600" algn="l" defTabSz="977900">
            <a:lnSpc>
              <a:spcPct val="100000"/>
            </a:lnSpc>
            <a:spcBef>
              <a:spcPct val="0"/>
            </a:spcBef>
            <a:spcAft>
              <a:spcPts val="0"/>
            </a:spcAft>
            <a:buChar char="•"/>
          </a:pPr>
          <a:r>
            <a:rPr lang="en-US" sz="2200" kern="1200"/>
            <a:t>Features that are not applicable to the products are anyway disregarded because we are using the matching technique</a:t>
          </a:r>
        </a:p>
      </dsp:txBody>
      <dsp:txXfrm>
        <a:off x="3460726" y="2534679"/>
        <a:ext cx="7342829" cy="215862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9FA78-8251-45D0-870D-24EBA8165732}" type="datetimeFigureOut">
              <a:rPr lang="en-US" smtClean="0"/>
              <a:t>11/23/2020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91B6A-A992-40C6-969D-30088A0C5183}" type="slidenum">
              <a:rPr lang="en-US" smtClean="0"/>
              <a:t>‹#›</a:t>
            </a:fld>
            <a:endParaRPr lang="en-US"/>
          </a:p>
        </p:txBody>
      </p:sp>
    </p:spTree>
    <p:extLst>
      <p:ext uri="{BB962C8B-B14F-4D97-AF65-F5344CB8AC3E}">
        <p14:creationId xmlns:p14="http://schemas.microsoft.com/office/powerpoint/2010/main" val="336936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C2B6E-C4B1-4B4A-B7E9-EB5961882125}" type="slidenum">
              <a:rPr lang="en-US" smtClean="0"/>
              <a:t>8</a:t>
            </a:fld>
            <a:endParaRPr lang="en-US"/>
          </a:p>
        </p:txBody>
      </p:sp>
    </p:spTree>
    <p:extLst>
      <p:ext uri="{BB962C8B-B14F-4D97-AF65-F5344CB8AC3E}">
        <p14:creationId xmlns:p14="http://schemas.microsoft.com/office/powerpoint/2010/main" val="31515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C2B6E-C4B1-4B4A-B7E9-EB5961882125}" type="slidenum">
              <a:rPr lang="en-US" smtClean="0"/>
              <a:t>9</a:t>
            </a:fld>
            <a:endParaRPr lang="en-US"/>
          </a:p>
        </p:txBody>
      </p:sp>
    </p:spTree>
    <p:extLst>
      <p:ext uri="{BB962C8B-B14F-4D97-AF65-F5344CB8AC3E}">
        <p14:creationId xmlns:p14="http://schemas.microsoft.com/office/powerpoint/2010/main" val="338248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C2B6E-C4B1-4B4A-B7E9-EB5961882125}" type="slidenum">
              <a:rPr lang="en-US" smtClean="0"/>
              <a:t>10</a:t>
            </a:fld>
            <a:endParaRPr lang="en-US"/>
          </a:p>
        </p:txBody>
      </p:sp>
    </p:spTree>
    <p:extLst>
      <p:ext uri="{BB962C8B-B14F-4D97-AF65-F5344CB8AC3E}">
        <p14:creationId xmlns:p14="http://schemas.microsoft.com/office/powerpoint/2010/main" val="126993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91B6A-A992-40C6-969D-30088A0C5183}" type="slidenum">
              <a:rPr lang="en-US" smtClean="0"/>
              <a:t>17</a:t>
            </a:fld>
            <a:endParaRPr lang="en-US"/>
          </a:p>
        </p:txBody>
      </p:sp>
    </p:spTree>
    <p:extLst>
      <p:ext uri="{BB962C8B-B14F-4D97-AF65-F5344CB8AC3E}">
        <p14:creationId xmlns:p14="http://schemas.microsoft.com/office/powerpoint/2010/main" val="2404805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791B6A-A992-40C6-969D-30088A0C5183}" type="slidenum">
              <a:rPr lang="en-US" smtClean="0"/>
              <a:t>29</a:t>
            </a:fld>
            <a:endParaRPr lang="en-US"/>
          </a:p>
        </p:txBody>
      </p:sp>
    </p:spTree>
    <p:extLst>
      <p:ext uri="{BB962C8B-B14F-4D97-AF65-F5344CB8AC3E}">
        <p14:creationId xmlns:p14="http://schemas.microsoft.com/office/powerpoint/2010/main" val="129733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C2B6E-C4B1-4B4A-B7E9-EB5961882125}" type="slidenum">
              <a:rPr lang="en-US" smtClean="0"/>
              <a:t>32</a:t>
            </a:fld>
            <a:endParaRPr lang="en-US"/>
          </a:p>
        </p:txBody>
      </p:sp>
    </p:spTree>
    <p:extLst>
      <p:ext uri="{BB962C8B-B14F-4D97-AF65-F5344CB8AC3E}">
        <p14:creationId xmlns:p14="http://schemas.microsoft.com/office/powerpoint/2010/main" val="262218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C2B6E-C4B1-4B4A-B7E9-EB5961882125}" type="slidenum">
              <a:rPr lang="en-US" smtClean="0"/>
              <a:t>33</a:t>
            </a:fld>
            <a:endParaRPr lang="en-US"/>
          </a:p>
        </p:txBody>
      </p:sp>
    </p:spTree>
    <p:extLst>
      <p:ext uri="{BB962C8B-B14F-4D97-AF65-F5344CB8AC3E}">
        <p14:creationId xmlns:p14="http://schemas.microsoft.com/office/powerpoint/2010/main" val="4137281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tif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4500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3699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741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flipH="1">
            <a:off x="3" y="6464774"/>
            <a:ext cx="12184578" cy="410678"/>
          </a:xfrm>
          <a:prstGeom prst="rect">
            <a:avLst/>
          </a:prstGeom>
        </p:spPr>
      </p:pic>
      <p:sp>
        <p:nvSpPr>
          <p:cNvPr id="25" name="Rectangle 24"/>
          <p:cNvSpPr/>
          <p:nvPr userDrawn="1"/>
        </p:nvSpPr>
        <p:spPr bwMode="auto">
          <a:xfrm>
            <a:off x="-7668" y="6464774"/>
            <a:ext cx="12199668" cy="408502"/>
          </a:xfrm>
          <a:prstGeom prst="rect">
            <a:avLst/>
          </a:prstGeom>
          <a:solidFill>
            <a:srgbClr val="000000">
              <a:alpha val="54118"/>
            </a:srgbClr>
          </a:solidFill>
          <a:ln w="9525" cap="flat" cmpd="sng" algn="ctr">
            <a:noFill/>
            <a:prstDash val="solid"/>
            <a:round/>
            <a:headEnd type="none" w="med" len="med"/>
            <a:tailEnd type="none" w="med" len="med"/>
          </a:ln>
          <a:effectLst/>
        </p:spPr>
        <p:txBody>
          <a:bodyPr vert="horz" wrap="square" lIns="121915" tIns="60957" rIns="121915" bIns="60957" numCol="1" rtlCol="0" anchor="t" anchorCtr="0" compatLnSpc="1">
            <a:prstTxWarp prst="textNoShape">
              <a:avLst/>
            </a:prstTxWarp>
          </a:bodyPr>
          <a:lstStyle/>
          <a:p>
            <a:pPr defTabSz="1219110" eaLnBrk="0" fontAlgn="base" hangingPunct="0">
              <a:spcBef>
                <a:spcPct val="0"/>
              </a:spcBef>
              <a:spcAft>
                <a:spcPct val="0"/>
              </a:spcAft>
            </a:pPr>
            <a:endParaRPr lang="en-US" sz="3200">
              <a:solidFill>
                <a:srgbClr val="000000"/>
              </a:solidFill>
              <a:latin typeface="Times"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9" y="6475791"/>
            <a:ext cx="2370904" cy="374184"/>
          </a:xfrm>
          <a:prstGeom prst="rect">
            <a:avLst/>
          </a:prstGeom>
        </p:spPr>
      </p:pic>
      <p:grpSp>
        <p:nvGrpSpPr>
          <p:cNvPr id="9" name="Group 5"/>
          <p:cNvGrpSpPr/>
          <p:nvPr userDrawn="1"/>
        </p:nvGrpSpPr>
        <p:grpSpPr>
          <a:xfrm>
            <a:off x="304801" y="732732"/>
            <a:ext cx="11887200" cy="157555"/>
            <a:chOff x="441214" y="675669"/>
            <a:chExt cx="8702786" cy="85120"/>
          </a:xfrm>
        </p:grpSpPr>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t="97777" r="22797"/>
            <a:stretch/>
          </p:blipFill>
          <p:spPr>
            <a:xfrm>
              <a:off x="441214" y="675669"/>
              <a:ext cx="7059424" cy="85120"/>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97777" r="80688"/>
            <a:stretch/>
          </p:blipFill>
          <p:spPr>
            <a:xfrm>
              <a:off x="7378186" y="675669"/>
              <a:ext cx="1765814" cy="85120"/>
            </a:xfrm>
            <a:prstGeom prst="rect">
              <a:avLst/>
            </a:prstGeom>
          </p:spPr>
        </p:pic>
      </p:grpSp>
      <p:sp>
        <p:nvSpPr>
          <p:cNvPr id="14" name="Title 13"/>
          <p:cNvSpPr>
            <a:spLocks noGrp="1"/>
          </p:cNvSpPr>
          <p:nvPr>
            <p:ph type="title"/>
          </p:nvPr>
        </p:nvSpPr>
        <p:spPr>
          <a:xfrm>
            <a:off x="194391" y="167265"/>
            <a:ext cx="10515600" cy="846225"/>
          </a:xfrm>
          <a:prstGeom prst="rect">
            <a:avLst/>
          </a:prstGeom>
        </p:spPr>
        <p:txBody>
          <a:bodyPr>
            <a:normAutofit/>
          </a:bodyPr>
          <a:lstStyle>
            <a:lvl1pPr>
              <a:defRPr sz="3600" b="1">
                <a:solidFill>
                  <a:schemeClr val="tx1">
                    <a:lumMod val="75000"/>
                    <a:lumOff val="25000"/>
                  </a:schemeClr>
                </a:solidFill>
              </a:defRPr>
            </a:lvl1pPr>
          </a:lstStyle>
          <a:p>
            <a:r>
              <a:rPr lang="en-US"/>
              <a:t>Click to edit Master title style</a:t>
            </a:r>
          </a:p>
        </p:txBody>
      </p:sp>
      <p:pic>
        <p:nvPicPr>
          <p:cNvPr id="2" name="Picture 1">
            <a:extLst>
              <a:ext uri="{FF2B5EF4-FFF2-40B4-BE49-F238E27FC236}">
                <a16:creationId xmlns:a16="http://schemas.microsoft.com/office/drawing/2014/main" id="{69F3C335-5F89-584F-8A7F-C055EB117585}"/>
              </a:ext>
            </a:extLst>
          </p:cNvPr>
          <p:cNvPicPr>
            <a:picLocks noChangeAspect="1"/>
          </p:cNvPicPr>
          <p:nvPr userDrawn="1"/>
        </p:nvPicPr>
        <p:blipFill>
          <a:blip r:embed="rId5">
            <a:alphaModFix/>
          </a:blip>
          <a:stretch>
            <a:fillRect/>
          </a:stretch>
        </p:blipFill>
        <p:spPr>
          <a:xfrm>
            <a:off x="9720512" y="6462598"/>
            <a:ext cx="2478903" cy="410678"/>
          </a:xfrm>
          <a:prstGeom prst="rect">
            <a:avLst/>
          </a:prstGeom>
        </p:spPr>
      </p:pic>
      <p:pic>
        <p:nvPicPr>
          <p:cNvPr id="16" name="Picture 15">
            <a:extLst>
              <a:ext uri="{FF2B5EF4-FFF2-40B4-BE49-F238E27FC236}">
                <a16:creationId xmlns:a16="http://schemas.microsoft.com/office/drawing/2014/main" id="{D8C8BBF8-5987-BF47-86A7-78411487C97E}"/>
              </a:ext>
            </a:extLst>
          </p:cNvPr>
          <p:cNvPicPr>
            <a:picLocks noChangeAspect="1"/>
          </p:cNvPicPr>
          <p:nvPr userDrawn="1"/>
        </p:nvPicPr>
        <p:blipFill>
          <a:blip r:embed="rId6">
            <a:alphaModFix/>
          </a:blip>
          <a:stretch>
            <a:fillRect/>
          </a:stretch>
        </p:blipFill>
        <p:spPr>
          <a:xfrm>
            <a:off x="11577280" y="0"/>
            <a:ext cx="607301" cy="730556"/>
          </a:xfrm>
          <a:prstGeom prst="rect">
            <a:avLst/>
          </a:prstGeom>
        </p:spPr>
      </p:pic>
    </p:spTree>
    <p:extLst>
      <p:ext uri="{BB962C8B-B14F-4D97-AF65-F5344CB8AC3E}">
        <p14:creationId xmlns:p14="http://schemas.microsoft.com/office/powerpoint/2010/main" val="2184293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F Title Pag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1F6CE-EC2D-4490-BA3D-A58A8899F1D8}"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6"/>
          <a:stretch/>
        </p:blipFill>
        <p:spPr>
          <a:xfrm>
            <a:off x="-16158" y="-1616"/>
            <a:ext cx="12208158" cy="6857129"/>
          </a:xfrm>
          <a:prstGeom prst="rect">
            <a:avLst/>
          </a:prstGeom>
          <a:solidFill>
            <a:schemeClr val="tx2">
              <a:alpha val="0"/>
            </a:schemeClr>
          </a:solidFill>
        </p:spPr>
      </p:pic>
      <p:sp>
        <p:nvSpPr>
          <p:cNvPr id="9" name="Rectangle 8"/>
          <p:cNvSpPr/>
          <p:nvPr userDrawn="1"/>
        </p:nvSpPr>
        <p:spPr bwMode="auto">
          <a:xfrm>
            <a:off x="20124" y="3082413"/>
            <a:ext cx="12186624" cy="3139899"/>
          </a:xfrm>
          <a:prstGeom prst="rect">
            <a:avLst/>
          </a:prstGeom>
          <a:solidFill>
            <a:srgbClr val="000000">
              <a:alpha val="74118"/>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indent="0" algn="l" defTabSz="6858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bg1"/>
              </a:solidFill>
              <a:effectLst/>
              <a:latin typeface="Times"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24" y="5674694"/>
            <a:ext cx="3159811" cy="498692"/>
          </a:xfrm>
          <a:prstGeom prst="rect">
            <a:avLst/>
          </a:prstGeom>
        </p:spPr>
      </p:pic>
      <p:sp>
        <p:nvSpPr>
          <p:cNvPr id="17" name="Text Placeholder 15"/>
          <p:cNvSpPr>
            <a:spLocks noGrp="1"/>
          </p:cNvSpPr>
          <p:nvPr>
            <p:ph type="body" sz="quarter" idx="11" hasCustomPrompt="1"/>
          </p:nvPr>
        </p:nvSpPr>
        <p:spPr>
          <a:xfrm>
            <a:off x="4350774" y="4409769"/>
            <a:ext cx="7780095" cy="831846"/>
          </a:xfrm>
          <a:prstGeom prst="rect">
            <a:avLst/>
          </a:prstGeom>
        </p:spPr>
        <p:txBody>
          <a:bodyPr>
            <a:normAutofit/>
          </a:bodyPr>
          <a:lstStyle>
            <a:lvl1pPr marL="0" indent="0" algn="r">
              <a:buNone/>
              <a:defRPr sz="1800" baseline="0">
                <a:solidFill>
                  <a:srgbClr val="FFD20D"/>
                </a:solidFill>
              </a:defRPr>
            </a:lvl1pPr>
          </a:lstStyle>
          <a:p>
            <a:pPr lvl="0"/>
            <a:r>
              <a:rPr lang="en-US"/>
              <a:t>Author </a:t>
            </a:r>
          </a:p>
        </p:txBody>
      </p:sp>
      <p:sp>
        <p:nvSpPr>
          <p:cNvPr id="18" name="Text Placeholder 15"/>
          <p:cNvSpPr>
            <a:spLocks noGrp="1"/>
          </p:cNvSpPr>
          <p:nvPr>
            <p:ph type="body" sz="quarter" idx="12" hasCustomPrompt="1"/>
          </p:nvPr>
        </p:nvSpPr>
        <p:spPr>
          <a:xfrm>
            <a:off x="1725561" y="3210814"/>
            <a:ext cx="10403594" cy="687005"/>
          </a:xfrm>
          <a:prstGeom prst="rect">
            <a:avLst/>
          </a:prstGeom>
        </p:spPr>
        <p:txBody>
          <a:bodyPr>
            <a:noAutofit/>
          </a:bodyPr>
          <a:lstStyle>
            <a:lvl1pPr marL="0" indent="0" algn="r">
              <a:buNone/>
              <a:defRPr sz="4400" baseline="0">
                <a:solidFill>
                  <a:schemeClr val="bg1"/>
                </a:solidFill>
              </a:defRPr>
            </a:lvl1pPr>
          </a:lstStyle>
          <a:p>
            <a:pPr lvl="0"/>
            <a:r>
              <a:rPr lang="en-US"/>
              <a:t>Title</a:t>
            </a:r>
          </a:p>
        </p:txBody>
      </p:sp>
      <p:sp>
        <p:nvSpPr>
          <p:cNvPr id="19" name="Text Placeholder 15"/>
          <p:cNvSpPr>
            <a:spLocks noGrp="1"/>
          </p:cNvSpPr>
          <p:nvPr>
            <p:ph type="body" sz="quarter" idx="13" hasCustomPrompt="1"/>
          </p:nvPr>
        </p:nvSpPr>
        <p:spPr>
          <a:xfrm>
            <a:off x="11046789" y="5641444"/>
            <a:ext cx="1082365" cy="318623"/>
          </a:xfrm>
          <a:prstGeom prst="rect">
            <a:avLst/>
          </a:prstGeom>
        </p:spPr>
        <p:txBody>
          <a:bodyPr>
            <a:normAutofit/>
          </a:bodyPr>
          <a:lstStyle>
            <a:lvl1pPr marL="0" indent="0" algn="r">
              <a:buNone/>
              <a:defRPr sz="1800" baseline="0">
                <a:solidFill>
                  <a:schemeClr val="bg1"/>
                </a:solidFill>
              </a:defRPr>
            </a:lvl1pPr>
          </a:lstStyle>
          <a:p>
            <a:pPr lvl="0"/>
            <a:r>
              <a:rPr lang="en-US"/>
              <a:t>Date</a:t>
            </a:r>
          </a:p>
        </p:txBody>
      </p:sp>
      <p:pic>
        <p:nvPicPr>
          <p:cNvPr id="11" name="Picture 10">
            <a:extLst>
              <a:ext uri="{FF2B5EF4-FFF2-40B4-BE49-F238E27FC236}">
                <a16:creationId xmlns:a16="http://schemas.microsoft.com/office/drawing/2014/main" id="{9DBF2061-4914-1A48-BCCE-A59E97C59EC7}"/>
              </a:ext>
            </a:extLst>
          </p:cNvPr>
          <p:cNvPicPr>
            <a:picLocks noChangeAspect="1"/>
          </p:cNvPicPr>
          <p:nvPr userDrawn="1"/>
        </p:nvPicPr>
        <p:blipFill>
          <a:blip r:embed="rId4">
            <a:alphaModFix amt="54000"/>
          </a:blip>
          <a:stretch>
            <a:fillRect/>
          </a:stretch>
        </p:blipFill>
        <p:spPr>
          <a:xfrm>
            <a:off x="0" y="-20324"/>
            <a:ext cx="1393568" cy="1741960"/>
          </a:xfrm>
          <a:prstGeom prst="rect">
            <a:avLst/>
          </a:prstGeom>
        </p:spPr>
      </p:pic>
    </p:spTree>
    <p:extLst>
      <p:ext uri="{BB962C8B-B14F-4D97-AF65-F5344CB8AC3E}">
        <p14:creationId xmlns:p14="http://schemas.microsoft.com/office/powerpoint/2010/main" val="1779544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212761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890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273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7144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5920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0796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0663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63325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5342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06106238"/>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1C4D-7177-474F-B6E3-04596DCC9A29}"/>
              </a:ext>
            </a:extLst>
          </p:cNvPr>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id="{5C85855B-E8D1-4925-AABA-62E1BE29494E}"/>
              </a:ext>
            </a:extLst>
          </p:cNvPr>
          <p:cNvSpPr/>
          <p:nvPr/>
        </p:nvSpPr>
        <p:spPr>
          <a:xfrm>
            <a:off x="11502" y="0"/>
            <a:ext cx="12297585" cy="6447933"/>
          </a:xfrm>
          <a:prstGeom prst="rect">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large building in the background&#10;&#10;Description automatically generated">
            <a:extLst>
              <a:ext uri="{FF2B5EF4-FFF2-40B4-BE49-F238E27FC236}">
                <a16:creationId xmlns:a16="http://schemas.microsoft.com/office/drawing/2014/main" id="{269AC145-7767-4796-AB34-969640477D81}"/>
              </a:ext>
            </a:extLst>
          </p:cNvPr>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3119" y="-72712"/>
            <a:ext cx="12320832" cy="6520645"/>
          </a:xfrm>
          <a:prstGeom prst="rect">
            <a:avLst/>
          </a:prstGeom>
          <a:effectLst>
            <a:outerShdw blurRad="50800" dist="50800" dir="5400000" algn="ctr" rotWithShape="0">
              <a:srgbClr val="000000">
                <a:alpha val="27000"/>
              </a:srgbClr>
            </a:outerShdw>
          </a:effectLst>
        </p:spPr>
      </p:pic>
      <p:sp>
        <p:nvSpPr>
          <p:cNvPr id="10" name="Rectangle 9">
            <a:extLst>
              <a:ext uri="{FF2B5EF4-FFF2-40B4-BE49-F238E27FC236}">
                <a16:creationId xmlns:a16="http://schemas.microsoft.com/office/drawing/2014/main" id="{C65A9DA8-1A38-421F-A2E6-560324E27269}"/>
              </a:ext>
            </a:extLst>
          </p:cNvPr>
          <p:cNvSpPr/>
          <p:nvPr/>
        </p:nvSpPr>
        <p:spPr>
          <a:xfrm>
            <a:off x="20128" y="2890937"/>
            <a:ext cx="12297585" cy="2625046"/>
          </a:xfrm>
          <a:prstGeom prst="rect">
            <a:avLst/>
          </a:prstGeom>
          <a:solidFill>
            <a:schemeClr val="dk1">
              <a:alpha val="45000"/>
            </a:schemeClr>
          </a:solidFill>
          <a:effectLst>
            <a:outerShdw blurRad="50800" dist="50800" dir="5400000" algn="ctr" rotWithShape="0">
              <a:srgbClr val="000000">
                <a:alpha val="99000"/>
              </a:srgb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D0C12A7-C579-4897-BC61-96104C4B0343}"/>
              </a:ext>
            </a:extLst>
          </p:cNvPr>
          <p:cNvSpPr txBox="1"/>
          <p:nvPr/>
        </p:nvSpPr>
        <p:spPr>
          <a:xfrm>
            <a:off x="1851773" y="3045397"/>
            <a:ext cx="10245203" cy="1106970"/>
          </a:xfrm>
          <a:prstGeom prst="rect">
            <a:avLst/>
          </a:prstGeom>
          <a:noFill/>
        </p:spPr>
        <p:txBody>
          <a:bodyPr wrap="square" rtlCol="0" anchor="t">
            <a:spAutoFit/>
          </a:bodyPr>
          <a:lstStyle/>
          <a:p>
            <a:pPr algn="r">
              <a:lnSpc>
                <a:spcPct val="90000"/>
              </a:lnSpc>
              <a:spcBef>
                <a:spcPts val="1000"/>
              </a:spcBef>
            </a:pPr>
            <a:r>
              <a:rPr lang="en-US" sz="3600" b="1" i="1">
                <a:latin typeface="Verdana"/>
                <a:ea typeface="Verdana"/>
              </a:rPr>
              <a:t>Stanley Black &amp; Decker – Emory MSBA </a:t>
            </a:r>
            <a:endParaRPr lang="en-US" sz="3600" b="1" i="1">
              <a:latin typeface="Verdana" panose="020B0604030504040204" pitchFamily="34" charset="0"/>
              <a:ea typeface="Verdana" panose="020B0604030504040204" pitchFamily="34" charset="0"/>
            </a:endParaRPr>
          </a:p>
          <a:p>
            <a:pPr algn="r">
              <a:lnSpc>
                <a:spcPct val="90000"/>
              </a:lnSpc>
              <a:spcBef>
                <a:spcPts val="1000"/>
              </a:spcBef>
            </a:pPr>
            <a:r>
              <a:rPr lang="en-US" sz="2800" b="1" i="1">
                <a:latin typeface="Verdana"/>
                <a:ea typeface="Verdana"/>
                <a:cs typeface="Verdana"/>
              </a:rPr>
              <a:t>Capstone Final Project Readout</a:t>
            </a:r>
          </a:p>
        </p:txBody>
      </p:sp>
      <p:sp>
        <p:nvSpPr>
          <p:cNvPr id="12" name="TextBox 11">
            <a:extLst>
              <a:ext uri="{FF2B5EF4-FFF2-40B4-BE49-F238E27FC236}">
                <a16:creationId xmlns:a16="http://schemas.microsoft.com/office/drawing/2014/main" id="{D88A7E7E-0B63-42B1-BC57-ACF511164E13}"/>
              </a:ext>
            </a:extLst>
          </p:cNvPr>
          <p:cNvSpPr txBox="1"/>
          <p:nvPr/>
        </p:nvSpPr>
        <p:spPr>
          <a:xfrm>
            <a:off x="325078" y="4323311"/>
            <a:ext cx="11866922" cy="646331"/>
          </a:xfrm>
          <a:prstGeom prst="rect">
            <a:avLst/>
          </a:prstGeom>
          <a:noFill/>
        </p:spPr>
        <p:txBody>
          <a:bodyPr wrap="square" rtlCol="0">
            <a:spAutoFit/>
          </a:bodyPr>
          <a:lstStyle/>
          <a:p>
            <a:pPr algn="r">
              <a:lnSpc>
                <a:spcPct val="90000"/>
              </a:lnSpc>
              <a:spcBef>
                <a:spcPts val="1000"/>
              </a:spcBef>
            </a:pPr>
            <a:r>
              <a:rPr lang="en-US" sz="2000" b="1" i="1">
                <a:solidFill>
                  <a:srgbClr val="FFD20D"/>
                </a:solidFill>
              </a:rPr>
              <a:t>Using digital customer feedback for insights of categories, products and features.</a:t>
            </a:r>
          </a:p>
          <a:p>
            <a:endParaRPr lang="en-US"/>
          </a:p>
        </p:txBody>
      </p:sp>
      <p:sp>
        <p:nvSpPr>
          <p:cNvPr id="13" name="TextBox 12">
            <a:extLst>
              <a:ext uri="{FF2B5EF4-FFF2-40B4-BE49-F238E27FC236}">
                <a16:creationId xmlns:a16="http://schemas.microsoft.com/office/drawing/2014/main" id="{C39A69E6-FF4E-4063-B32C-EBB1FFF07EA4}"/>
              </a:ext>
            </a:extLst>
          </p:cNvPr>
          <p:cNvSpPr txBox="1"/>
          <p:nvPr/>
        </p:nvSpPr>
        <p:spPr>
          <a:xfrm>
            <a:off x="4961117" y="4789285"/>
            <a:ext cx="7347970" cy="646331"/>
          </a:xfrm>
          <a:prstGeom prst="rect">
            <a:avLst/>
          </a:prstGeom>
          <a:noFill/>
        </p:spPr>
        <p:txBody>
          <a:bodyPr wrap="square" rtlCol="0" anchor="t">
            <a:spAutoFit/>
          </a:bodyPr>
          <a:lstStyle/>
          <a:p>
            <a:r>
              <a:rPr lang="en-US"/>
              <a:t> </a:t>
            </a:r>
            <a:endParaRPr lang="en-US" dirty="0"/>
          </a:p>
          <a:p>
            <a:pPr algn="r"/>
            <a:r>
              <a:rPr lang="en-US" dirty="0"/>
              <a:t>April 20, 2020 </a:t>
            </a:r>
            <a:endParaRPr lang="en-US" dirty="0">
              <a:cs typeface="Calibri"/>
            </a:endParaRPr>
          </a:p>
        </p:txBody>
      </p:sp>
    </p:spTree>
    <p:extLst>
      <p:ext uri="{BB962C8B-B14F-4D97-AF65-F5344CB8AC3E}">
        <p14:creationId xmlns:p14="http://schemas.microsoft.com/office/powerpoint/2010/main" val="714155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0666-4C2D-455E-B9CA-FCE0C86577E5}"/>
              </a:ext>
            </a:extLst>
          </p:cNvPr>
          <p:cNvSpPr>
            <a:spLocks noGrp="1"/>
          </p:cNvSpPr>
          <p:nvPr>
            <p:ph type="title"/>
          </p:nvPr>
        </p:nvSpPr>
        <p:spPr>
          <a:xfrm>
            <a:off x="349135" y="0"/>
            <a:ext cx="11004665" cy="864523"/>
          </a:xfrm>
        </p:spPr>
        <p:txBody>
          <a:bodyPr vert="horz" lIns="91440" tIns="45720" rIns="91440" bIns="45720" rtlCol="0" anchor="ctr">
            <a:normAutofit/>
          </a:bodyPr>
          <a:lstStyle/>
          <a:p>
            <a:r>
              <a:rPr lang="en-US" i="1">
                <a:solidFill>
                  <a:schemeClr val="tx1"/>
                </a:solidFill>
                <a:latin typeface="Verdana" panose="020B0604030504040204" pitchFamily="34" charset="0"/>
                <a:ea typeface="Verdana" panose="020B0604030504040204" pitchFamily="34" charset="0"/>
              </a:rPr>
              <a:t>Data Preparation - </a:t>
            </a:r>
            <a:r>
              <a:rPr lang="en-US" sz="3200" i="1">
                <a:solidFill>
                  <a:schemeClr val="tx1"/>
                </a:solidFill>
                <a:latin typeface="Verdana" panose="020B0604030504040204" pitchFamily="34" charset="0"/>
                <a:ea typeface="Verdana" panose="020B0604030504040204" pitchFamily="34" charset="0"/>
              </a:rPr>
              <a:t>Sales Data </a:t>
            </a:r>
            <a:endParaRPr lang="en-US" i="1" kern="1200">
              <a:solidFill>
                <a:schemeClr val="tx1"/>
              </a:solidFill>
              <a:latin typeface="Verdana" panose="020B0604030504040204" pitchFamily="34" charset="0"/>
              <a:ea typeface="Verdana" panose="020B0604030504040204" pitchFamily="34" charset="0"/>
            </a:endParaRPr>
          </a:p>
        </p:txBody>
      </p:sp>
      <p:grpSp>
        <p:nvGrpSpPr>
          <p:cNvPr id="9" name="Google Shape;12513;p77">
            <a:extLst>
              <a:ext uri="{FF2B5EF4-FFF2-40B4-BE49-F238E27FC236}">
                <a16:creationId xmlns:a16="http://schemas.microsoft.com/office/drawing/2014/main" id="{17F94860-25EA-453E-A5CA-AD7C96F229AD}"/>
              </a:ext>
            </a:extLst>
          </p:cNvPr>
          <p:cNvGrpSpPr/>
          <p:nvPr/>
        </p:nvGrpSpPr>
        <p:grpSpPr>
          <a:xfrm>
            <a:off x="1399358" y="1149205"/>
            <a:ext cx="463666" cy="369332"/>
            <a:chOff x="7500054" y="2934735"/>
            <a:chExt cx="350576" cy="280454"/>
          </a:xfrm>
        </p:grpSpPr>
        <p:sp>
          <p:nvSpPr>
            <p:cNvPr id="10" name="Google Shape;12514;p77">
              <a:extLst>
                <a:ext uri="{FF2B5EF4-FFF2-40B4-BE49-F238E27FC236}">
                  <a16:creationId xmlns:a16="http://schemas.microsoft.com/office/drawing/2014/main" id="{C9134CB8-0583-459A-8001-00F261F40BF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15;p77">
              <a:extLst>
                <a:ext uri="{FF2B5EF4-FFF2-40B4-BE49-F238E27FC236}">
                  <a16:creationId xmlns:a16="http://schemas.microsoft.com/office/drawing/2014/main" id="{6B3C6472-9BD4-4992-8ABE-4A5EC75514F2}"/>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16;p77">
              <a:extLst>
                <a:ext uri="{FF2B5EF4-FFF2-40B4-BE49-F238E27FC236}">
                  <a16:creationId xmlns:a16="http://schemas.microsoft.com/office/drawing/2014/main" id="{00BAF9EE-122E-409C-A104-0333F408489A}"/>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17;p77">
              <a:extLst>
                <a:ext uri="{FF2B5EF4-FFF2-40B4-BE49-F238E27FC236}">
                  <a16:creationId xmlns:a16="http://schemas.microsoft.com/office/drawing/2014/main" id="{0CE9FEE0-5896-4EF2-B0A5-558EC5FCE9C2}"/>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18;p77">
              <a:extLst>
                <a:ext uri="{FF2B5EF4-FFF2-40B4-BE49-F238E27FC236}">
                  <a16:creationId xmlns:a16="http://schemas.microsoft.com/office/drawing/2014/main" id="{7AD01CA7-3318-4B4F-A620-03F8F22747FE}"/>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9;p77">
              <a:extLst>
                <a:ext uri="{FF2B5EF4-FFF2-40B4-BE49-F238E27FC236}">
                  <a16:creationId xmlns:a16="http://schemas.microsoft.com/office/drawing/2014/main" id="{A8F82AD9-B532-4D3B-A438-B6E0F60C71E3}"/>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0;p77">
              <a:extLst>
                <a:ext uri="{FF2B5EF4-FFF2-40B4-BE49-F238E27FC236}">
                  <a16:creationId xmlns:a16="http://schemas.microsoft.com/office/drawing/2014/main" id="{04138775-51D3-46E3-BEA3-13B2CB291E54}"/>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21;p77">
              <a:extLst>
                <a:ext uri="{FF2B5EF4-FFF2-40B4-BE49-F238E27FC236}">
                  <a16:creationId xmlns:a16="http://schemas.microsoft.com/office/drawing/2014/main" id="{A785A3B5-8AE5-4ABF-BBFB-911C41C3158C}"/>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9D5DF363-4247-45D5-BF1E-488DB833DD75}"/>
              </a:ext>
            </a:extLst>
          </p:cNvPr>
          <p:cNvSpPr txBox="1"/>
          <p:nvPr/>
        </p:nvSpPr>
        <p:spPr>
          <a:xfrm>
            <a:off x="2253929" y="938355"/>
            <a:ext cx="10700368" cy="1323439"/>
          </a:xfrm>
          <a:prstGeom prst="rect">
            <a:avLst/>
          </a:prstGeom>
          <a:noFill/>
        </p:spPr>
        <p:txBody>
          <a:bodyPr wrap="square" rtlCol="0">
            <a:spAutoFit/>
          </a:bodyPr>
          <a:lstStyle/>
          <a:p>
            <a:pPr marL="285750" indent="-285750">
              <a:buFont typeface="Arial" panose="020B0604020202020204" pitchFamily="34" charset="0"/>
              <a:buChar char="•"/>
            </a:pPr>
            <a:r>
              <a:rPr lang="en-US" sz="2000"/>
              <a:t>Aggregate by product on four time periods on daily level </a:t>
            </a:r>
          </a:p>
          <a:p>
            <a:pPr marL="285750" indent="-285750">
              <a:buFont typeface="Arial" panose="020B0604020202020204" pitchFamily="34" charset="0"/>
              <a:buChar char="•"/>
            </a:pPr>
            <a:r>
              <a:rPr lang="en-US" sz="2000"/>
              <a:t>Calculate daily sale and daily revenue (price*</a:t>
            </a:r>
            <a:r>
              <a:rPr lang="en-US" sz="2000" err="1"/>
              <a:t>sale_unit</a:t>
            </a:r>
            <a:r>
              <a:rPr lang="en-US" sz="2000"/>
              <a:t>)</a:t>
            </a:r>
          </a:p>
          <a:p>
            <a:pPr marL="285750" indent="-285750">
              <a:buFont typeface="Arial" panose="020B0604020202020204" pitchFamily="34" charset="0"/>
              <a:buChar char="•"/>
            </a:pPr>
            <a:r>
              <a:rPr lang="en-US" sz="2000"/>
              <a:t>Visualize in line chart and apply time series forecasting on sale</a:t>
            </a:r>
          </a:p>
          <a:p>
            <a:pPr marL="285750" indent="-285750">
              <a:buFont typeface="Arial" panose="020B0604020202020204" pitchFamily="34" charset="0"/>
              <a:buChar char="•"/>
            </a:pPr>
            <a:r>
              <a:rPr lang="en-US" sz="2000"/>
              <a:t>Data from July to September in 2019, not suitable for long-term prediction </a:t>
            </a:r>
          </a:p>
        </p:txBody>
      </p:sp>
      <p:pic>
        <p:nvPicPr>
          <p:cNvPr id="6" name="Picture 5">
            <a:extLst>
              <a:ext uri="{FF2B5EF4-FFF2-40B4-BE49-F238E27FC236}">
                <a16:creationId xmlns:a16="http://schemas.microsoft.com/office/drawing/2014/main" id="{A540725B-7320-46DE-956B-205CC865EBDF}"/>
              </a:ext>
            </a:extLst>
          </p:cNvPr>
          <p:cNvPicPr>
            <a:picLocks noChangeAspect="1"/>
          </p:cNvPicPr>
          <p:nvPr/>
        </p:nvPicPr>
        <p:blipFill>
          <a:blip r:embed="rId3"/>
          <a:stretch>
            <a:fillRect/>
          </a:stretch>
        </p:blipFill>
        <p:spPr>
          <a:xfrm>
            <a:off x="1171373" y="2448523"/>
            <a:ext cx="4499429" cy="3494927"/>
          </a:xfrm>
          <a:prstGeom prst="rect">
            <a:avLst/>
          </a:prstGeom>
          <a:ln w="19050">
            <a:solidFill>
              <a:srgbClr val="FFCF37"/>
            </a:solidFill>
          </a:ln>
        </p:spPr>
      </p:pic>
      <p:pic>
        <p:nvPicPr>
          <p:cNvPr id="7" name="Picture 6">
            <a:extLst>
              <a:ext uri="{FF2B5EF4-FFF2-40B4-BE49-F238E27FC236}">
                <a16:creationId xmlns:a16="http://schemas.microsoft.com/office/drawing/2014/main" id="{EBDAE73A-9850-4B7B-BEE3-2E6C85668341}"/>
              </a:ext>
            </a:extLst>
          </p:cNvPr>
          <p:cNvPicPr>
            <a:picLocks noChangeAspect="1"/>
          </p:cNvPicPr>
          <p:nvPr/>
        </p:nvPicPr>
        <p:blipFill>
          <a:blip r:embed="rId4"/>
          <a:stretch>
            <a:fillRect/>
          </a:stretch>
        </p:blipFill>
        <p:spPr>
          <a:xfrm>
            <a:off x="6287089" y="2448522"/>
            <a:ext cx="4499429" cy="3494927"/>
          </a:xfrm>
          <a:prstGeom prst="rect">
            <a:avLst/>
          </a:prstGeom>
          <a:ln w="19050">
            <a:solidFill>
              <a:srgbClr val="FFCF37"/>
            </a:solidFill>
          </a:ln>
        </p:spPr>
      </p:pic>
      <p:sp>
        <p:nvSpPr>
          <p:cNvPr id="5" name="TextBox 4">
            <a:extLst>
              <a:ext uri="{FF2B5EF4-FFF2-40B4-BE49-F238E27FC236}">
                <a16:creationId xmlns:a16="http://schemas.microsoft.com/office/drawing/2014/main" id="{46522897-93BC-4A16-A492-6F3192CAA4B2}"/>
              </a:ext>
            </a:extLst>
          </p:cNvPr>
          <p:cNvSpPr txBox="1"/>
          <p:nvPr/>
        </p:nvSpPr>
        <p:spPr>
          <a:xfrm>
            <a:off x="2253929" y="5997151"/>
            <a:ext cx="8850693" cy="338554"/>
          </a:xfrm>
          <a:prstGeom prst="rect">
            <a:avLst/>
          </a:prstGeom>
          <a:solidFill>
            <a:srgbClr val="FFD20D"/>
          </a:solidFill>
        </p:spPr>
        <p:txBody>
          <a:bodyPr wrap="none" rtlCol="0" anchor="t">
            <a:spAutoFit/>
          </a:bodyPr>
          <a:lstStyle/>
          <a:p>
            <a:r>
              <a:rPr lang="en-US" sz="1600">
                <a:solidFill>
                  <a:schemeClr val="bg1"/>
                </a:solidFill>
              </a:rPr>
              <a:t>Daily sale and forecasting &amp; four time periods sale of </a:t>
            </a:r>
            <a:r>
              <a:rPr lang="en-US" sz="1600" b="1">
                <a:solidFill>
                  <a:schemeClr val="bg1"/>
                </a:solidFill>
              </a:rPr>
              <a:t>product 2522-20 </a:t>
            </a:r>
            <a:r>
              <a:rPr lang="en-US" sz="1600">
                <a:solidFill>
                  <a:schemeClr val="bg1"/>
                </a:solidFill>
              </a:rPr>
              <a:t>From July to September 2019 </a:t>
            </a:r>
          </a:p>
        </p:txBody>
      </p:sp>
    </p:spTree>
    <p:extLst>
      <p:ext uri="{BB962C8B-B14F-4D97-AF65-F5344CB8AC3E}">
        <p14:creationId xmlns:p14="http://schemas.microsoft.com/office/powerpoint/2010/main" val="327531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1377859" y="4199859"/>
            <a:ext cx="10403594" cy="687005"/>
          </a:xfrm>
        </p:spPr>
        <p:txBody>
          <a:bodyPr>
            <a:normAutofit lnSpcReduction="10000"/>
          </a:bodyPr>
          <a:lstStyle/>
          <a:p>
            <a:r>
              <a:rPr lang="en-US" sz="4400" b="1" i="1">
                <a:latin typeface="Verdana" panose="020B0604030504040204" pitchFamily="34" charset="0"/>
                <a:ea typeface="Verdana" panose="020B0604030504040204" pitchFamily="34" charset="0"/>
              </a:rPr>
              <a:t>Modeling</a:t>
            </a:r>
          </a:p>
        </p:txBody>
      </p:sp>
    </p:spTree>
    <p:extLst>
      <p:ext uri="{BB962C8B-B14F-4D97-AF65-F5344CB8AC3E}">
        <p14:creationId xmlns:p14="http://schemas.microsoft.com/office/powerpoint/2010/main" val="948654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FBFC-7CAB-4675-814E-E4965CF8BD71}"/>
              </a:ext>
            </a:extLst>
          </p:cNvPr>
          <p:cNvSpPr>
            <a:spLocks noGrp="1"/>
          </p:cNvSpPr>
          <p:nvPr>
            <p:ph type="title"/>
          </p:nvPr>
        </p:nvSpPr>
        <p:spPr>
          <a:xfrm>
            <a:off x="838200" y="365125"/>
            <a:ext cx="10515600" cy="1325563"/>
          </a:xfrm>
        </p:spPr>
        <p:txBody>
          <a:bodyPr>
            <a:normAutofit/>
          </a:bodyPr>
          <a:lstStyle/>
          <a:p>
            <a:r>
              <a:rPr lang="en-US" b="1" i="1">
                <a:latin typeface="Verdana"/>
                <a:ea typeface="Verdana"/>
                <a:cs typeface="Verdana"/>
              </a:rPr>
              <a:t>Modeling Process</a:t>
            </a:r>
          </a:p>
        </p:txBody>
      </p:sp>
      <p:graphicFrame>
        <p:nvGraphicFramePr>
          <p:cNvPr id="5" name="Content Placeholder 2">
            <a:extLst>
              <a:ext uri="{FF2B5EF4-FFF2-40B4-BE49-F238E27FC236}">
                <a16:creationId xmlns:a16="http://schemas.microsoft.com/office/drawing/2014/main" id="{401F05EC-4D80-4E04-9A0D-73788AE015F9}"/>
              </a:ext>
            </a:extLst>
          </p:cNvPr>
          <p:cNvGraphicFramePr>
            <a:graphicFrameLocks noGrp="1"/>
          </p:cNvGraphicFramePr>
          <p:nvPr>
            <p:ph idx="1"/>
            <p:extLst>
              <p:ext uri="{D42A27DB-BD31-4B8C-83A1-F6EECF244321}">
                <p14:modId xmlns:p14="http://schemas.microsoft.com/office/powerpoint/2010/main" val="1458077855"/>
              </p:ext>
            </p:extLst>
          </p:nvPr>
        </p:nvGraphicFramePr>
        <p:xfrm>
          <a:off x="506185" y="1836510"/>
          <a:ext cx="11179629"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useBgFill="1">
        <p:nvSpPr>
          <p:cNvPr id="4" name="Rectangle 3">
            <a:extLst>
              <a:ext uri="{FF2B5EF4-FFF2-40B4-BE49-F238E27FC236}">
                <a16:creationId xmlns:a16="http://schemas.microsoft.com/office/drawing/2014/main" id="{8B6698D1-20EB-4F45-A13C-DF1D88195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989DAD-27D8-4FEA-B2A9-8837FDC03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A94F0A-5449-4790-8498-F1E48527B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DF6C66F-5416-4C94-A7AE-2CCD127FD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9" name="Rectangle 8">
              <a:extLst>
                <a:ext uri="{FF2B5EF4-FFF2-40B4-BE49-F238E27FC236}">
                  <a16:creationId xmlns:a16="http://schemas.microsoft.com/office/drawing/2014/main" id="{56A518AC-55E8-470C-8760-6A7EC6020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767950-6086-40DA-8209-B3702AA125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31F026-74FF-437C-B568-0AD5964EC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2" name="Table 8">
            <a:extLst>
              <a:ext uri="{FF2B5EF4-FFF2-40B4-BE49-F238E27FC236}">
                <a16:creationId xmlns:a16="http://schemas.microsoft.com/office/drawing/2014/main" id="{D8092AE8-1944-44C2-938B-149030EC5CF3}"/>
              </a:ext>
            </a:extLst>
          </p:cNvPr>
          <p:cNvGraphicFramePr>
            <a:graphicFrameLocks/>
          </p:cNvGraphicFramePr>
          <p:nvPr>
            <p:extLst>
              <p:ext uri="{D42A27DB-BD31-4B8C-83A1-F6EECF244321}">
                <p14:modId xmlns:p14="http://schemas.microsoft.com/office/powerpoint/2010/main" val="2031329096"/>
              </p:ext>
            </p:extLst>
          </p:nvPr>
        </p:nvGraphicFramePr>
        <p:xfrm>
          <a:off x="4801571" y="1430234"/>
          <a:ext cx="6210548" cy="4903955"/>
        </p:xfrm>
        <a:graphic>
          <a:graphicData uri="http://schemas.openxmlformats.org/drawingml/2006/table">
            <a:tbl>
              <a:tblPr firstRow="1" bandRow="1">
                <a:noFill/>
                <a:tableStyleId>{5C22544A-7EE6-4342-B048-85BDC9FD1C3A}</a:tableStyleId>
              </a:tblPr>
              <a:tblGrid>
                <a:gridCol w="1971129">
                  <a:extLst>
                    <a:ext uri="{9D8B030D-6E8A-4147-A177-3AD203B41FA5}">
                      <a16:colId xmlns:a16="http://schemas.microsoft.com/office/drawing/2014/main" val="4124518946"/>
                    </a:ext>
                  </a:extLst>
                </a:gridCol>
                <a:gridCol w="2257924">
                  <a:extLst>
                    <a:ext uri="{9D8B030D-6E8A-4147-A177-3AD203B41FA5}">
                      <a16:colId xmlns:a16="http://schemas.microsoft.com/office/drawing/2014/main" val="2467782140"/>
                    </a:ext>
                  </a:extLst>
                </a:gridCol>
                <a:gridCol w="1981495">
                  <a:extLst>
                    <a:ext uri="{9D8B030D-6E8A-4147-A177-3AD203B41FA5}">
                      <a16:colId xmlns:a16="http://schemas.microsoft.com/office/drawing/2014/main" val="3443023821"/>
                    </a:ext>
                  </a:extLst>
                </a:gridCol>
              </a:tblGrid>
              <a:tr h="598255">
                <a:tc gridSpan="3">
                  <a:txBody>
                    <a:bodyPr/>
                    <a:lstStyle/>
                    <a:p>
                      <a:pPr algn="ctr"/>
                      <a:r>
                        <a:rPr lang="en-US" sz="1600" b="1" i="1">
                          <a:solidFill>
                            <a:schemeClr val="tx1">
                              <a:lumMod val="75000"/>
                              <a:lumOff val="25000"/>
                            </a:schemeClr>
                          </a:solidFill>
                          <a:latin typeface="Verdana" panose="020B0604030504040204" pitchFamily="34" charset="0"/>
                          <a:ea typeface="Verdana" panose="020B0604030504040204" pitchFamily="34" charset="0"/>
                        </a:rPr>
                        <a:t> Features of  “</a:t>
                      </a:r>
                      <a:r>
                        <a:rPr lang="en-US" sz="1600" i="1">
                          <a:solidFill>
                            <a:schemeClr val="tx1">
                              <a:lumMod val="95000"/>
                            </a:schemeClr>
                          </a:solidFill>
                          <a:latin typeface="Verdana" panose="020B0604030504040204" pitchFamily="34" charset="0"/>
                          <a:ea typeface="Verdana" panose="020B0604030504040204" pitchFamily="34" charset="0"/>
                        </a:rPr>
                        <a:t>Power Tool Combo Kits</a:t>
                      </a:r>
                      <a:r>
                        <a:rPr lang="en-US" sz="1600" b="1" i="1">
                          <a:solidFill>
                            <a:schemeClr val="tx1">
                              <a:lumMod val="75000"/>
                              <a:lumOff val="25000"/>
                            </a:schemeClr>
                          </a:solidFill>
                          <a:latin typeface="Verdana" panose="020B0604030504040204" pitchFamily="34" charset="0"/>
                          <a:ea typeface="Verdana" panose="020B0604030504040204" pitchFamily="34" charset="0"/>
                        </a:rPr>
                        <a:t>”</a:t>
                      </a:r>
                    </a:p>
                  </a:txBody>
                  <a:tcPr marL="179547" marR="107728" marT="107728" marB="107728">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69282770"/>
                  </a:ext>
                </a:extLst>
              </a:tr>
              <a:tr h="413431">
                <a:tc>
                  <a:txBody>
                    <a:bodyPr/>
                    <a:lstStyle/>
                    <a:p>
                      <a:pPr algn="ctr"/>
                      <a:r>
                        <a:rPr lang="en-US" sz="1600">
                          <a:solidFill>
                            <a:schemeClr val="tx1">
                              <a:lumMod val="75000"/>
                              <a:lumOff val="25000"/>
                            </a:schemeClr>
                          </a:solidFill>
                        </a:rPr>
                        <a:t>Battery</a:t>
                      </a:r>
                    </a:p>
                  </a:txBody>
                  <a:tcPr marL="179547" marR="93365" marT="93365" marB="9336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Price</a:t>
                      </a:r>
                    </a:p>
                  </a:txBody>
                  <a:tcPr marL="179547" marR="93365" marT="93365" marB="9336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Shape</a:t>
                      </a:r>
                    </a:p>
                  </a:txBody>
                  <a:tcPr marL="179547" marR="93365" marT="93365" marB="9336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012763042"/>
                  </a:ext>
                </a:extLst>
              </a:tr>
              <a:tr h="413431">
                <a:tc>
                  <a:txBody>
                    <a:bodyPr/>
                    <a:lstStyle/>
                    <a:p>
                      <a:pPr algn="ctr"/>
                      <a:r>
                        <a:rPr lang="en-US" sz="1600">
                          <a:solidFill>
                            <a:schemeClr val="tx1">
                              <a:lumMod val="75000"/>
                              <a:lumOff val="25000"/>
                            </a:schemeClr>
                          </a:solidFill>
                        </a:rPr>
                        <a:t>Power</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Drill</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Quality</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641523990"/>
                  </a:ext>
                </a:extLst>
              </a:tr>
              <a:tr h="413431">
                <a:tc>
                  <a:txBody>
                    <a:bodyPr/>
                    <a:lstStyle/>
                    <a:p>
                      <a:pPr algn="ctr"/>
                      <a:r>
                        <a:rPr lang="en-US" sz="1600">
                          <a:solidFill>
                            <a:schemeClr val="tx1">
                              <a:lumMod val="75000"/>
                              <a:lumOff val="25000"/>
                            </a:schemeClr>
                          </a:solidFill>
                        </a:rPr>
                        <a:t>charger</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Service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Cutting</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046472439"/>
                  </a:ext>
                </a:extLst>
              </a:tr>
              <a:tr h="413431">
                <a:tc>
                  <a:txBody>
                    <a:bodyPr/>
                    <a:lstStyle/>
                    <a:p>
                      <a:pPr algn="ctr"/>
                      <a:r>
                        <a:rPr lang="en-US" sz="1600">
                          <a:solidFill>
                            <a:schemeClr val="tx1">
                              <a:lumMod val="75000"/>
                              <a:lumOff val="25000"/>
                            </a:schemeClr>
                          </a:solidFill>
                        </a:rPr>
                        <a:t>Metal</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Couple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Value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192094203"/>
                  </a:ext>
                </a:extLst>
              </a:tr>
              <a:tr h="413431">
                <a:tc>
                  <a:txBody>
                    <a:bodyPr/>
                    <a:lstStyle/>
                    <a:p>
                      <a:pPr algn="ctr"/>
                      <a:r>
                        <a:rPr lang="en-US" sz="1600">
                          <a:solidFill>
                            <a:schemeClr val="tx1">
                              <a:lumMod val="75000"/>
                              <a:lumOff val="25000"/>
                            </a:schemeClr>
                          </a:solidFill>
                        </a:rPr>
                        <a:t>Blade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Switch</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Weight</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930255342"/>
                  </a:ext>
                </a:extLst>
              </a:tr>
              <a:tr h="413431">
                <a:tc>
                  <a:txBody>
                    <a:bodyPr/>
                    <a:lstStyle/>
                    <a:p>
                      <a:pPr algn="ctr"/>
                      <a:r>
                        <a:rPr lang="en-US" sz="1600">
                          <a:solidFill>
                            <a:schemeClr val="tx1">
                              <a:lumMod val="75000"/>
                              <a:lumOff val="25000"/>
                            </a:schemeClr>
                          </a:solidFill>
                        </a:rPr>
                        <a:t>Capacity</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Balance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Chain</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512473646"/>
                  </a:ext>
                </a:extLst>
              </a:tr>
              <a:tr h="413431">
                <a:tc>
                  <a:txBody>
                    <a:bodyPr/>
                    <a:lstStyle/>
                    <a:p>
                      <a:pPr algn="ctr"/>
                      <a:r>
                        <a:rPr lang="en-US" sz="1600">
                          <a:solidFill>
                            <a:schemeClr val="tx1">
                              <a:lumMod val="75000"/>
                              <a:lumOff val="25000"/>
                            </a:schemeClr>
                          </a:solidFill>
                        </a:rPr>
                        <a:t>Pressure</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Impact</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Design</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562056131"/>
                  </a:ext>
                </a:extLst>
              </a:tr>
              <a:tr h="413431">
                <a:tc>
                  <a:txBody>
                    <a:bodyPr/>
                    <a:lstStyle/>
                    <a:p>
                      <a:pPr algn="ctr"/>
                      <a:r>
                        <a:rPr lang="en-US" sz="1600">
                          <a:solidFill>
                            <a:schemeClr val="tx1">
                              <a:lumMod val="75000"/>
                              <a:lumOff val="25000"/>
                            </a:schemeClr>
                          </a:solidFill>
                        </a:rPr>
                        <a:t>Motor</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lvl="0" algn="ctr">
                        <a:buNone/>
                      </a:pPr>
                      <a:r>
                        <a:rPr lang="en-US" sz="1600" b="0" i="0" u="none" strike="noStrike" noProof="0">
                          <a:solidFill>
                            <a:schemeClr val="tx1">
                              <a:lumMod val="75000"/>
                              <a:lumOff val="25000"/>
                            </a:schemeClr>
                          </a:solidFill>
                          <a:latin typeface="Calibri"/>
                        </a:rPr>
                        <a:t>Trigger</a:t>
                      </a:r>
                      <a:endParaRPr lang="en-US" sz="1600">
                        <a:solidFill>
                          <a:schemeClr val="tx1">
                            <a:lumMod val="75000"/>
                            <a:lumOff val="25000"/>
                          </a:schemeClr>
                        </a:solidFill>
                      </a:endParaRP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Speed</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921411966"/>
                  </a:ext>
                </a:extLst>
              </a:tr>
              <a:tr h="413431">
                <a:tc>
                  <a:txBody>
                    <a:bodyPr/>
                    <a:lstStyle/>
                    <a:p>
                      <a:pPr algn="ctr"/>
                      <a:r>
                        <a:rPr lang="en-US" sz="1600">
                          <a:solidFill>
                            <a:schemeClr val="tx1">
                              <a:lumMod val="75000"/>
                              <a:lumOff val="25000"/>
                            </a:schemeClr>
                          </a:solidFill>
                        </a:rPr>
                        <a:t>Cord</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Energy</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Button</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3234403196"/>
                  </a:ext>
                </a:extLst>
              </a:tr>
              <a:tr h="413431">
                <a:tc>
                  <a:txBody>
                    <a:bodyPr/>
                    <a:lstStyle/>
                    <a:p>
                      <a:pPr algn="ctr"/>
                      <a:r>
                        <a:rPr lang="en-US" sz="1600">
                          <a:solidFill>
                            <a:schemeClr val="tx1">
                              <a:lumMod val="75000"/>
                              <a:lumOff val="25000"/>
                            </a:schemeClr>
                          </a:solidFill>
                        </a:rPr>
                        <a:t>Driver</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Screw</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600">
                          <a:solidFill>
                            <a:schemeClr val="tx1">
                              <a:lumMod val="75000"/>
                              <a:lumOff val="25000"/>
                            </a:schemeClr>
                          </a:solidFill>
                        </a:rPr>
                        <a:t>Lithium</a:t>
                      </a:r>
                    </a:p>
                  </a:txBody>
                  <a:tcPr marL="179547" marR="93365" marT="93365" marB="9336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850082472"/>
                  </a:ext>
                </a:extLst>
              </a:tr>
            </a:tbl>
          </a:graphicData>
        </a:graphic>
      </p:graphicFrame>
      <p:sp>
        <p:nvSpPr>
          <p:cNvPr id="13" name="TextBox 12">
            <a:extLst>
              <a:ext uri="{FF2B5EF4-FFF2-40B4-BE49-F238E27FC236}">
                <a16:creationId xmlns:a16="http://schemas.microsoft.com/office/drawing/2014/main" id="{75756C98-DC64-41FD-B0D3-ABC7AB6E8408}"/>
              </a:ext>
            </a:extLst>
          </p:cNvPr>
          <p:cNvSpPr txBox="1"/>
          <p:nvPr/>
        </p:nvSpPr>
        <p:spPr>
          <a:xfrm>
            <a:off x="1005178" y="2600271"/>
            <a:ext cx="3724415" cy="2554545"/>
          </a:xfrm>
          <a:prstGeom prst="rect">
            <a:avLst/>
          </a:prstGeom>
          <a:noFill/>
        </p:spPr>
        <p:txBody>
          <a:bodyPr wrap="square" rtlCol="0" anchor="t">
            <a:spAutoFit/>
          </a:bodyPr>
          <a:lstStyle/>
          <a:p>
            <a:r>
              <a:rPr lang="en-US" sz="2000" i="1">
                <a:solidFill>
                  <a:srgbClr val="FFD20D"/>
                </a:solidFill>
                <a:latin typeface="Verdana" panose="020B0604030504040204" pitchFamily="34" charset="0"/>
                <a:ea typeface="Verdana" panose="020B0604030504040204" pitchFamily="34" charset="0"/>
              </a:rPr>
              <a:t>Category :</a:t>
            </a:r>
            <a:r>
              <a:rPr lang="en-US" sz="2000" i="1">
                <a:solidFill>
                  <a:schemeClr val="tx1">
                    <a:lumMod val="95000"/>
                  </a:schemeClr>
                </a:solidFill>
                <a:latin typeface="Verdana" panose="020B0604030504040204" pitchFamily="34" charset="0"/>
                <a:ea typeface="Verdana" panose="020B0604030504040204" pitchFamily="34" charset="0"/>
              </a:rPr>
              <a:t> </a:t>
            </a:r>
            <a:endParaRPr lang="en-US" sz="2000" i="1">
              <a:latin typeface="Verdana" panose="020B0604030504040204" pitchFamily="34" charset="0"/>
              <a:ea typeface="Verdana" panose="020B0604030504040204" pitchFamily="34" charset="0"/>
            </a:endParaRPr>
          </a:p>
          <a:p>
            <a:r>
              <a:rPr lang="en-US" sz="2000" b="1" i="1">
                <a:latin typeface="Verdana" panose="020B0604030504040204" pitchFamily="34" charset="0"/>
                <a:ea typeface="Verdana" panose="020B0604030504040204" pitchFamily="34" charset="0"/>
              </a:rPr>
              <a:t>Power Tool Combo Kits</a:t>
            </a:r>
          </a:p>
          <a:p>
            <a:endParaRPr lang="en-US" sz="2000" i="1">
              <a:solidFill>
                <a:srgbClr val="FFCF37"/>
              </a:solidFill>
              <a:latin typeface="Verdana" panose="020B0604030504040204" pitchFamily="34" charset="0"/>
              <a:ea typeface="Verdana" panose="020B0604030504040204" pitchFamily="34" charset="0"/>
            </a:endParaRPr>
          </a:p>
          <a:p>
            <a:r>
              <a:rPr lang="en-US" sz="2000" i="1">
                <a:solidFill>
                  <a:srgbClr val="FFCF37"/>
                </a:solidFill>
                <a:latin typeface="Verdana" panose="020B0604030504040204" pitchFamily="34" charset="0"/>
                <a:ea typeface="Verdana" panose="020B0604030504040204" pitchFamily="34" charset="0"/>
              </a:rPr>
              <a:t>Reviews:</a:t>
            </a:r>
            <a:br>
              <a:rPr lang="en-US" sz="2000" i="1">
                <a:latin typeface="Verdana" panose="020B0604030504040204" pitchFamily="34" charset="0"/>
                <a:ea typeface="Verdana" panose="020B0604030504040204" pitchFamily="34" charset="0"/>
              </a:rPr>
            </a:br>
            <a:r>
              <a:rPr lang="en-US" sz="2000" b="1" i="1">
                <a:latin typeface="Verdana" panose="020B0604030504040204" pitchFamily="34" charset="0"/>
                <a:ea typeface="Verdana" panose="020B0604030504040204" pitchFamily="34" charset="0"/>
              </a:rPr>
              <a:t>88,887</a:t>
            </a:r>
            <a:r>
              <a:rPr lang="en-US" sz="2000" i="1">
                <a:latin typeface="Verdana" panose="020B0604030504040204" pitchFamily="34" charset="0"/>
                <a:ea typeface="Verdana" panose="020B0604030504040204" pitchFamily="34" charset="0"/>
              </a:rPr>
              <a:t> </a:t>
            </a:r>
          </a:p>
          <a:p>
            <a:br>
              <a:rPr lang="en-US" sz="2000">
                <a:solidFill>
                  <a:srgbClr val="FF0000"/>
                </a:solidFill>
              </a:rPr>
            </a:br>
            <a:endParaRPr lang="en-US" sz="2000">
              <a:solidFill>
                <a:srgbClr val="FF0000"/>
              </a:solidFill>
              <a:cs typeface="Calibri"/>
            </a:endParaRPr>
          </a:p>
          <a:p>
            <a:endParaRPr lang="en-US" sz="2000"/>
          </a:p>
        </p:txBody>
      </p:sp>
      <p:sp>
        <p:nvSpPr>
          <p:cNvPr id="14" name="TextBox 13">
            <a:extLst>
              <a:ext uri="{FF2B5EF4-FFF2-40B4-BE49-F238E27FC236}">
                <a16:creationId xmlns:a16="http://schemas.microsoft.com/office/drawing/2014/main" id="{C1564519-D1B5-4138-95CC-D4D94BAB931B}"/>
              </a:ext>
            </a:extLst>
          </p:cNvPr>
          <p:cNvSpPr txBox="1"/>
          <p:nvPr/>
        </p:nvSpPr>
        <p:spPr>
          <a:xfrm>
            <a:off x="1586203" y="392017"/>
            <a:ext cx="8635483" cy="646331"/>
          </a:xfrm>
          <a:prstGeom prst="rect">
            <a:avLst/>
          </a:prstGeom>
          <a:noFill/>
        </p:spPr>
        <p:txBody>
          <a:bodyPr wrap="square" rtlCol="0">
            <a:spAutoFit/>
          </a:bodyPr>
          <a:lstStyle/>
          <a:p>
            <a:r>
              <a:rPr lang="en-US" sz="3600" b="1" i="1">
                <a:latin typeface="Verdana" panose="020B0604030504040204" pitchFamily="34" charset="0"/>
                <a:ea typeface="Verdana" panose="020B0604030504040204" pitchFamily="34" charset="0"/>
              </a:rPr>
              <a:t>What do we mean by features?</a:t>
            </a:r>
          </a:p>
        </p:txBody>
      </p:sp>
    </p:spTree>
    <p:extLst>
      <p:ext uri="{BB962C8B-B14F-4D97-AF65-F5344CB8AC3E}">
        <p14:creationId xmlns:p14="http://schemas.microsoft.com/office/powerpoint/2010/main" val="613214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390A-7DDF-4B11-99D0-E29D2848172D}"/>
              </a:ext>
            </a:extLst>
          </p:cNvPr>
          <p:cNvSpPr>
            <a:spLocks noGrp="1"/>
          </p:cNvSpPr>
          <p:nvPr>
            <p:ph type="title"/>
          </p:nvPr>
        </p:nvSpPr>
        <p:spPr>
          <a:xfrm>
            <a:off x="287694" y="71211"/>
            <a:ext cx="10515600" cy="539944"/>
          </a:xfrm>
        </p:spPr>
        <p:txBody>
          <a:bodyPr vert="horz" lIns="91440" tIns="45720" rIns="91440" bIns="45720" rtlCol="0" anchor="ctr">
            <a:normAutofit fontScale="90000"/>
          </a:bodyPr>
          <a:lstStyle/>
          <a:p>
            <a:pPr algn="ctr"/>
            <a:r>
              <a:rPr lang="en-US" sz="4400" i="1" kern="1200">
                <a:solidFill>
                  <a:schemeClr val="tx1"/>
                </a:solidFill>
                <a:latin typeface="+mj-lt"/>
                <a:ea typeface="+mj-ea"/>
                <a:cs typeface="+mj-cs"/>
              </a:rPr>
              <a:t>  Feature Extraction</a:t>
            </a:r>
          </a:p>
        </p:txBody>
      </p:sp>
      <p:graphicFrame>
        <p:nvGraphicFramePr>
          <p:cNvPr id="3" name="Content Placeholder 2">
            <a:extLst>
              <a:ext uri="{FF2B5EF4-FFF2-40B4-BE49-F238E27FC236}">
                <a16:creationId xmlns:a16="http://schemas.microsoft.com/office/drawing/2014/main" id="{D3D31C8D-9974-4055-B5F8-DAD88776CF61}"/>
              </a:ext>
            </a:extLst>
          </p:cNvPr>
          <p:cNvGraphicFramePr/>
          <p:nvPr/>
        </p:nvGraphicFramePr>
        <p:xfrm>
          <a:off x="325891" y="1400364"/>
          <a:ext cx="10808834" cy="4733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232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9947F-7258-4457-9C61-DC655021B643}"/>
              </a:ext>
            </a:extLst>
          </p:cNvPr>
          <p:cNvSpPr>
            <a:spLocks noGrp="1"/>
          </p:cNvSpPr>
          <p:nvPr>
            <p:ph type="title"/>
          </p:nvPr>
        </p:nvSpPr>
        <p:spPr>
          <a:xfrm>
            <a:off x="8885507" y="2569146"/>
            <a:ext cx="3346821" cy="1719072"/>
          </a:xfrm>
          <a:prstGeom prst="ellipse">
            <a:avLst/>
          </a:prstGeom>
        </p:spPr>
        <p:txBody>
          <a:bodyPr vert="horz" lIns="91440" tIns="45720" rIns="91440" bIns="45720" rtlCol="0" anchor="ctr">
            <a:noAutofit/>
          </a:bodyPr>
          <a:lstStyle/>
          <a:p>
            <a:r>
              <a:rPr lang="en-US" sz="1600"/>
              <a:t>Manually select the words from each topic </a:t>
            </a:r>
            <a:br>
              <a:rPr lang="en-US" sz="1600"/>
            </a:br>
            <a:r>
              <a:rPr lang="en-US" sz="1600"/>
              <a:t>  </a:t>
            </a:r>
            <a:br>
              <a:rPr lang="en-US" sz="1600"/>
            </a:br>
            <a:r>
              <a:rPr lang="en-US" sz="1600"/>
              <a:t>              (or)</a:t>
            </a:r>
            <a:br>
              <a:rPr lang="en-US" sz="1600"/>
            </a:br>
            <a:br>
              <a:rPr lang="en-US" sz="1600"/>
            </a:br>
            <a:r>
              <a:rPr lang="en-US" sz="1600"/>
              <a:t>select top 5 words from each topic</a:t>
            </a:r>
            <a:endParaRPr lang="en-US" sz="1600" kern="1200">
              <a:solidFill>
                <a:schemeClr val="tx1"/>
              </a:solidFill>
              <a:latin typeface="+mj-lt"/>
              <a:cs typeface="Calibri Light"/>
            </a:endParaRPr>
          </a:p>
        </p:txBody>
      </p:sp>
      <p:sp>
        <p:nvSpPr>
          <p:cNvPr id="7"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ACD2B6D-F657-4848-B599-385C2BE9FD46}"/>
              </a:ext>
            </a:extLst>
          </p:cNvPr>
          <p:cNvSpPr txBox="1"/>
          <p:nvPr/>
        </p:nvSpPr>
        <p:spPr>
          <a:xfrm>
            <a:off x="452477" y="189128"/>
            <a:ext cx="7321236" cy="646331"/>
          </a:xfrm>
          <a:prstGeom prst="rect">
            <a:avLst/>
          </a:prstGeom>
          <a:noFill/>
        </p:spPr>
        <p:txBody>
          <a:bodyPr wrap="square" rtlCol="0">
            <a:spAutoFit/>
          </a:bodyPr>
          <a:lstStyle/>
          <a:p>
            <a:r>
              <a:rPr lang="en-US" sz="3600" b="1" i="1">
                <a:latin typeface="Verdana" panose="020B0604030504040204" pitchFamily="34" charset="0"/>
                <a:ea typeface="Verdana" panose="020B0604030504040204" pitchFamily="34" charset="0"/>
              </a:rPr>
              <a:t>How we extract features?</a:t>
            </a:r>
          </a:p>
        </p:txBody>
      </p:sp>
      <p:pic>
        <p:nvPicPr>
          <p:cNvPr id="9" name="slides new">
            <a:hlinkClick r:id="" action="ppaction://media"/>
            <a:extLst>
              <a:ext uri="{FF2B5EF4-FFF2-40B4-BE49-F238E27FC236}">
                <a16:creationId xmlns:a16="http://schemas.microsoft.com/office/drawing/2014/main" id="{C7BBBB72-1248-4BB8-B502-855DEA7FD91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7226" y="1600562"/>
            <a:ext cx="7583618" cy="4508067"/>
          </a:xfrm>
        </p:spPr>
      </p:pic>
    </p:spTree>
    <p:extLst>
      <p:ext uri="{BB962C8B-B14F-4D97-AF65-F5344CB8AC3E}">
        <p14:creationId xmlns:p14="http://schemas.microsoft.com/office/powerpoint/2010/main" val="221039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346163D3-B666-4446-84C6-9902EB936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184" y="1"/>
            <a:ext cx="2446384" cy="5777808"/>
            <a:chOff x="329184" y="1"/>
            <a:chExt cx="524256" cy="5777808"/>
          </a:xfrm>
        </p:grpSpPr>
        <p:cxnSp>
          <p:nvCxnSpPr>
            <p:cNvPr id="79" name="Straight Connector 7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269325"/>
            <a:ext cx="6116779" cy="62062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91086317-D970-45FB-AA70-490F3C7E15F2}"/>
              </a:ext>
            </a:extLst>
          </p:cNvPr>
          <p:cNvSpPr>
            <a:spLocks noChangeArrowheads="1"/>
          </p:cNvSpPr>
          <p:nvPr/>
        </p:nvSpPr>
        <p:spPr bwMode="auto">
          <a:xfrm>
            <a:off x="-16045657" y="-392869"/>
            <a:ext cx="38873186"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10" name="Content Placeholder 3">
            <a:extLst>
              <a:ext uri="{FF2B5EF4-FFF2-40B4-BE49-F238E27FC236}">
                <a16:creationId xmlns:a16="http://schemas.microsoft.com/office/drawing/2014/main" id="{1D0A8622-F1EC-431F-89B6-B684D03FC884}"/>
              </a:ext>
            </a:extLst>
          </p:cNvPr>
          <p:cNvGraphicFramePr>
            <a:graphicFrameLocks/>
          </p:cNvGraphicFramePr>
          <p:nvPr>
            <p:extLst>
              <p:ext uri="{D42A27DB-BD31-4B8C-83A1-F6EECF244321}">
                <p14:modId xmlns:p14="http://schemas.microsoft.com/office/powerpoint/2010/main" val="921870201"/>
              </p:ext>
            </p:extLst>
          </p:nvPr>
        </p:nvGraphicFramePr>
        <p:xfrm>
          <a:off x="851326" y="477601"/>
          <a:ext cx="4167188" cy="6008924"/>
        </p:xfrm>
        <a:graphic>
          <a:graphicData uri="http://schemas.openxmlformats.org/drawingml/2006/table">
            <a:tbl>
              <a:tblPr firstRow="1" bandRow="1">
                <a:noFill/>
                <a:tableStyleId>{3B4B98B0-60AC-42C2-AFA5-B58CD77FA1E5}</a:tableStyleId>
              </a:tblPr>
              <a:tblGrid>
                <a:gridCol w="989273">
                  <a:extLst>
                    <a:ext uri="{9D8B030D-6E8A-4147-A177-3AD203B41FA5}">
                      <a16:colId xmlns:a16="http://schemas.microsoft.com/office/drawing/2014/main" val="3388469806"/>
                    </a:ext>
                  </a:extLst>
                </a:gridCol>
                <a:gridCol w="936860">
                  <a:extLst>
                    <a:ext uri="{9D8B030D-6E8A-4147-A177-3AD203B41FA5}">
                      <a16:colId xmlns:a16="http://schemas.microsoft.com/office/drawing/2014/main" val="659274831"/>
                    </a:ext>
                  </a:extLst>
                </a:gridCol>
                <a:gridCol w="1015478">
                  <a:extLst>
                    <a:ext uri="{9D8B030D-6E8A-4147-A177-3AD203B41FA5}">
                      <a16:colId xmlns:a16="http://schemas.microsoft.com/office/drawing/2014/main" val="259784121"/>
                    </a:ext>
                  </a:extLst>
                </a:gridCol>
                <a:gridCol w="1225577">
                  <a:extLst>
                    <a:ext uri="{9D8B030D-6E8A-4147-A177-3AD203B41FA5}">
                      <a16:colId xmlns:a16="http://schemas.microsoft.com/office/drawing/2014/main" val="128827328"/>
                    </a:ext>
                  </a:extLst>
                </a:gridCol>
              </a:tblGrid>
              <a:tr h="370598">
                <a:tc>
                  <a:txBody>
                    <a:bodyPr/>
                    <a:lstStyle/>
                    <a:p>
                      <a:pPr algn="ctr" fontAlgn="base"/>
                      <a:r>
                        <a:rPr lang="en-IN" sz="1300" b="1" i="1">
                          <a:solidFill>
                            <a:srgbClr val="FFC000"/>
                          </a:solidFill>
                          <a:effectLst/>
                          <a:latin typeface="Verdana"/>
                          <a:ea typeface="Verdana"/>
                        </a:rPr>
                        <a:t>LDA​</a:t>
                      </a:r>
                    </a:p>
                  </a:txBody>
                  <a:tcPr marL="143691" marR="83121" marT="71846" marB="71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IN" sz="1300" b="1" i="1">
                          <a:solidFill>
                            <a:srgbClr val="FFC000"/>
                          </a:solidFill>
                          <a:effectLst/>
                          <a:latin typeface="Verdana"/>
                          <a:ea typeface="Verdana"/>
                        </a:rPr>
                        <a:t>LSA​</a:t>
                      </a:r>
                    </a:p>
                  </a:txBody>
                  <a:tcPr marL="143691" marR="83121" marT="71846" marB="71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IN" sz="1300" b="1" i="1">
                          <a:solidFill>
                            <a:srgbClr val="FFC000"/>
                          </a:solidFill>
                          <a:effectLst/>
                          <a:latin typeface="Verdana"/>
                          <a:ea typeface="Verdana"/>
                        </a:rPr>
                        <a:t>PLSA​</a:t>
                      </a:r>
                    </a:p>
                  </a:txBody>
                  <a:tcPr marL="143691" marR="83121" marT="71846" marB="71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r>
                        <a:rPr lang="en-IN" sz="1300" b="1" i="1">
                          <a:solidFill>
                            <a:srgbClr val="FFC000"/>
                          </a:solidFill>
                          <a:effectLst/>
                          <a:latin typeface="Verdana"/>
                          <a:ea typeface="Verdana"/>
                        </a:rPr>
                        <a:t>BOW using LDA</a:t>
                      </a:r>
                    </a:p>
                  </a:txBody>
                  <a:tcPr marL="143691" marR="83121" marT="71846" marB="7184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9576964"/>
                  </a:ext>
                </a:extLst>
              </a:tr>
              <a:tr h="231978">
                <a:tc>
                  <a:txBody>
                    <a:bodyPr/>
                    <a:lstStyle/>
                    <a:p>
                      <a:pPr algn="ctr" fontAlgn="base"/>
                      <a:r>
                        <a:rPr lang="en-IN" sz="1300" b="0">
                          <a:solidFill>
                            <a:schemeClr val="tx1">
                              <a:lumMod val="75000"/>
                              <a:lumOff val="25000"/>
                            </a:schemeClr>
                          </a:solidFill>
                          <a:effectLst/>
                        </a:rPr>
                        <a:t>Battery​</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Battery</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Weight​</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tc>
                  <a:txBody>
                    <a:bodyPr/>
                    <a:lstStyle/>
                    <a:p>
                      <a:pPr lvl="0" algn="ctr">
                        <a:buNone/>
                      </a:pPr>
                      <a:r>
                        <a:rPr lang="en-IN" sz="1300" b="0">
                          <a:solidFill>
                            <a:schemeClr val="tx1">
                              <a:lumMod val="75000"/>
                              <a:lumOff val="25000"/>
                            </a:schemeClr>
                          </a:solidFill>
                          <a:effectLst/>
                        </a:rPr>
                        <a:t>Blade</a:t>
                      </a:r>
                    </a:p>
                  </a:txBody>
                  <a:tcPr marL="143691" marR="83121" marT="71846" marB="71846">
                    <a:lnL w="9525" cap="flat" cmpd="sng" algn="ctr">
                      <a:solidFill>
                        <a:srgbClr val="D8DCDC"/>
                      </a:solidFill>
                      <a:prstDash val="solid"/>
                    </a:lnL>
                    <a:lnR w="9525" cap="flat" cmpd="sng" algn="ctr">
                      <a:solidFill>
                        <a:srgbClr val="D8DCDC"/>
                      </a:solidFill>
                      <a:prstDash val="solid"/>
                    </a:lnR>
                    <a:lnT w="12700" cap="flat" cmpd="sng" algn="ctr">
                      <a:solidFill>
                        <a:schemeClr val="tx1"/>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599232884"/>
                  </a:ext>
                </a:extLst>
              </a:tr>
              <a:tr h="231978">
                <a:tc>
                  <a:txBody>
                    <a:bodyPr/>
                    <a:lstStyle/>
                    <a:p>
                      <a:pPr algn="ctr" fontAlgn="base"/>
                      <a:r>
                        <a:rPr lang="en-IN" sz="1300" b="0">
                          <a:solidFill>
                            <a:schemeClr val="tx1">
                              <a:lumMod val="75000"/>
                              <a:lumOff val="25000"/>
                            </a:schemeClr>
                          </a:solidFill>
                          <a:effectLst/>
                        </a:rPr>
                        <a:t>Power​</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Power​</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Light​</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lumMod val="75000"/>
                              <a:lumOff val="25000"/>
                            </a:schemeClr>
                          </a:solidFill>
                          <a:effectLst/>
                        </a:rPr>
                        <a:t>Trigger</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09078492"/>
                  </a:ext>
                </a:extLst>
              </a:tr>
              <a:tr h="231978">
                <a:tc>
                  <a:txBody>
                    <a:bodyPr/>
                    <a:lstStyle/>
                    <a:p>
                      <a:pPr algn="ctr" fontAlgn="base"/>
                      <a:r>
                        <a:rPr lang="en-IN" sz="1300" b="0">
                          <a:solidFill>
                            <a:schemeClr val="tx1">
                              <a:lumMod val="75000"/>
                              <a:lumOff val="25000"/>
                            </a:schemeClr>
                          </a:solidFill>
                          <a:effectLst/>
                        </a:rPr>
                        <a:t>Charger</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Charger​</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Balance​</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a:solidFill>
                            <a:schemeClr val="tx1">
                              <a:lumMod val="75000"/>
                              <a:lumOff val="25000"/>
                            </a:schemeClr>
                          </a:solidFill>
                          <a:effectLst/>
                        </a:rPr>
                        <a:t>Power</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39261674"/>
                  </a:ext>
                </a:extLst>
              </a:tr>
              <a:tr h="231978">
                <a:tc>
                  <a:txBody>
                    <a:bodyPr/>
                    <a:lstStyle/>
                    <a:p>
                      <a:pPr algn="ctr" fontAlgn="base"/>
                      <a:r>
                        <a:rPr lang="en-IN" sz="1300" b="0">
                          <a:solidFill>
                            <a:schemeClr val="tx1">
                              <a:lumMod val="75000"/>
                              <a:lumOff val="25000"/>
                            </a:schemeClr>
                          </a:solidFill>
                          <a:effectLst/>
                        </a:rPr>
                        <a:t>Light​</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rgbClr val="FF0000"/>
                          </a:solidFill>
                          <a:effectLst/>
                        </a:rPr>
                        <a:t>Area</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Quality</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lumMod val="75000"/>
                              <a:lumOff val="25000"/>
                            </a:schemeClr>
                          </a:solidFill>
                          <a:effectLst/>
                        </a:rPr>
                        <a:t>Switch</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244957662"/>
                  </a:ext>
                </a:extLst>
              </a:tr>
              <a:tr h="231978">
                <a:tc>
                  <a:txBody>
                    <a:bodyPr/>
                    <a:lstStyle/>
                    <a:p>
                      <a:pPr algn="ctr" fontAlgn="base"/>
                      <a:r>
                        <a:rPr lang="en-IN" sz="1300" b="0">
                          <a:solidFill>
                            <a:schemeClr val="tx1">
                              <a:lumMod val="75000"/>
                              <a:lumOff val="25000"/>
                            </a:schemeClr>
                          </a:solidFill>
                          <a:effectLst/>
                        </a:rPr>
                        <a:t>Handle​</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i="0">
                          <a:solidFill>
                            <a:schemeClr val="tx1">
                              <a:lumMod val="75000"/>
                              <a:lumOff val="25000"/>
                            </a:schemeClr>
                          </a:solidFill>
                          <a:effectLst/>
                        </a:rPr>
                        <a:t>Light</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i="0">
                          <a:solidFill>
                            <a:srgbClr val="FF0000"/>
                          </a:solidFill>
                          <a:effectLst/>
                        </a:rPr>
                        <a:t>Year</a:t>
                      </a: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i="0">
                          <a:solidFill>
                            <a:schemeClr val="tx1"/>
                          </a:solidFill>
                          <a:effectLst/>
                        </a:rPr>
                        <a:t>Handle</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528321573"/>
                  </a:ext>
                </a:extLst>
              </a:tr>
              <a:tr h="231978">
                <a:tc>
                  <a:txBody>
                    <a:bodyPr/>
                    <a:lstStyle/>
                    <a:p>
                      <a:pPr algn="ctr" fontAlgn="base"/>
                      <a:r>
                        <a:rPr lang="en-IN" sz="1300" b="0">
                          <a:solidFill>
                            <a:schemeClr val="tx1">
                              <a:lumMod val="75000"/>
                              <a:lumOff val="25000"/>
                            </a:schemeClr>
                          </a:solidFill>
                          <a:effectLst/>
                        </a:rPr>
                        <a:t>Capacity​</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Blade</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Power​</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lumMod val="75000"/>
                              <a:lumOff val="25000"/>
                            </a:schemeClr>
                          </a:solidFill>
                          <a:effectLst/>
                        </a:rPr>
                        <a:t>Shape</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083874447"/>
                  </a:ext>
                </a:extLst>
              </a:tr>
              <a:tr h="231978">
                <a:tc>
                  <a:txBody>
                    <a:bodyPr/>
                    <a:lstStyle/>
                    <a:p>
                      <a:pPr algn="ctr" fontAlgn="base"/>
                      <a:r>
                        <a:rPr lang="en-IN" sz="1300" b="0">
                          <a:solidFill>
                            <a:schemeClr val="tx1">
                              <a:lumMod val="75000"/>
                              <a:lumOff val="25000"/>
                            </a:schemeClr>
                          </a:solidFill>
                          <a:effectLst/>
                        </a:rPr>
                        <a:t>Indicator</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rgbClr val="FF0000"/>
                          </a:solidFill>
                          <a:effectLst/>
                        </a:rPr>
                        <a:t>Minute​</a:t>
                      </a:r>
                      <a:endParaRPr lang="en-IN" sz="1300" b="0" i="0">
                        <a:solidFill>
                          <a:srgbClr val="FF0000"/>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i="0">
                          <a:solidFill>
                            <a:schemeClr val="tx1">
                              <a:lumMod val="75000"/>
                              <a:lumOff val="25000"/>
                            </a:schemeClr>
                          </a:solidFill>
                          <a:effectLst/>
                        </a:rPr>
                        <a:t>Blade</a:t>
                      </a: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i="0">
                          <a:solidFill>
                            <a:schemeClr val="tx1">
                              <a:lumMod val="75000"/>
                              <a:lumOff val="25000"/>
                            </a:schemeClr>
                          </a:solidFill>
                          <a:effectLst/>
                        </a:rPr>
                        <a:t>Rubber</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976017619"/>
                  </a:ext>
                </a:extLst>
              </a:tr>
              <a:tr h="231978">
                <a:tc>
                  <a:txBody>
                    <a:bodyPr/>
                    <a:lstStyle/>
                    <a:p>
                      <a:pPr algn="ctr" fontAlgn="base"/>
                      <a:r>
                        <a:rPr lang="en-IN" sz="1300" b="0" i="0">
                          <a:solidFill>
                            <a:schemeClr val="tx1">
                              <a:lumMod val="75000"/>
                              <a:lumOff val="25000"/>
                            </a:schemeClr>
                          </a:solidFill>
                          <a:effectLst/>
                        </a:rPr>
                        <a:t>Torque</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rgbClr val="FF0000"/>
                          </a:solidFill>
                          <a:effectLst/>
                        </a:rPr>
                        <a:t>Model​</a:t>
                      </a:r>
                      <a:endParaRPr lang="en-IN" sz="1300" b="0" i="0">
                        <a:solidFill>
                          <a:srgbClr val="FF0000"/>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rgbClr val="FF0000"/>
                          </a:solidFill>
                          <a:effectLst/>
                        </a:rPr>
                        <a:t>Yard​</a:t>
                      </a:r>
                      <a:endParaRPr lang="en-IN" sz="1300" b="0" i="0">
                        <a:solidFill>
                          <a:srgbClr val="FF0000"/>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solidFill>
                          <a:effectLst/>
                        </a:rPr>
                        <a:t>Handle</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58444868"/>
                  </a:ext>
                </a:extLst>
              </a:tr>
              <a:tr h="231978">
                <a:tc>
                  <a:txBody>
                    <a:bodyPr/>
                    <a:lstStyle/>
                    <a:p>
                      <a:pPr algn="ctr" fontAlgn="base"/>
                      <a:r>
                        <a:rPr lang="en-IN" sz="1300" b="0">
                          <a:solidFill>
                            <a:schemeClr val="tx1">
                              <a:lumMod val="75000"/>
                              <a:lumOff val="25000"/>
                            </a:schemeClr>
                          </a:solidFill>
                          <a:effectLst/>
                        </a:rPr>
                        <a:t>Lithium​</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Product​</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Price​</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a:solidFill>
                            <a:schemeClr val="tx1">
                              <a:lumMod val="75000"/>
                              <a:lumOff val="25000"/>
                            </a:schemeClr>
                          </a:solidFill>
                          <a:effectLst/>
                        </a:rPr>
                        <a:t>Tool</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208737643"/>
                  </a:ext>
                </a:extLst>
              </a:tr>
              <a:tr h="231978">
                <a:tc>
                  <a:txBody>
                    <a:bodyPr/>
                    <a:lstStyle/>
                    <a:p>
                      <a:pPr algn="ctr" fontAlgn="base"/>
                      <a:r>
                        <a:rPr lang="en-IN" sz="1300" b="0">
                          <a:solidFill>
                            <a:schemeClr val="tx1">
                              <a:lumMod val="75000"/>
                              <a:lumOff val="25000"/>
                            </a:schemeClr>
                          </a:solidFill>
                          <a:effectLst/>
                        </a:rPr>
                        <a:t>Couple</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i="0">
                          <a:solidFill>
                            <a:schemeClr val="tx1">
                              <a:lumMod val="75000"/>
                              <a:lumOff val="25000"/>
                            </a:schemeClr>
                          </a:solidFill>
                          <a:effectLst/>
                        </a:rPr>
                        <a:t>Handle</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rgbClr val="FF0000"/>
                          </a:solidFill>
                          <a:effectLst/>
                        </a:rPr>
                        <a:t>Store​</a:t>
                      </a:r>
                      <a:endParaRPr lang="en-IN" sz="1300" b="0" i="0">
                        <a:solidFill>
                          <a:srgbClr val="FF0000"/>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solidFill>
                          <a:effectLst/>
                        </a:rPr>
                        <a:t>Motor</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275476775"/>
                  </a:ext>
                </a:extLst>
              </a:tr>
              <a:tr h="231978">
                <a:tc>
                  <a:txBody>
                    <a:bodyPr/>
                    <a:lstStyle/>
                    <a:p>
                      <a:pPr algn="ctr" fontAlgn="base"/>
                      <a:r>
                        <a:rPr lang="en-IN" sz="1300" b="0">
                          <a:solidFill>
                            <a:schemeClr val="tx1">
                              <a:lumMod val="75000"/>
                              <a:lumOff val="25000"/>
                            </a:schemeClr>
                          </a:solidFill>
                          <a:effectLst/>
                        </a:rPr>
                        <a:t>Speed​</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Couple</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Button</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a:solidFill>
                            <a:schemeClr val="tx1">
                              <a:lumMod val="75000"/>
                              <a:lumOff val="25000"/>
                            </a:schemeClr>
                          </a:solidFill>
                          <a:effectLst/>
                        </a:rPr>
                        <a:t>Torque</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23896621"/>
                  </a:ext>
                </a:extLst>
              </a:tr>
              <a:tr h="231978">
                <a:tc>
                  <a:txBody>
                    <a:bodyPr/>
                    <a:lstStyle/>
                    <a:p>
                      <a:pPr algn="ctr" fontAlgn="base"/>
                      <a:r>
                        <a:rPr lang="en-IN" sz="1300" b="0">
                          <a:solidFill>
                            <a:schemeClr val="tx1">
                              <a:lumMod val="75000"/>
                              <a:lumOff val="25000"/>
                            </a:schemeClr>
                          </a:solidFill>
                          <a:effectLst/>
                        </a:rPr>
                        <a:t>Quality</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Weight​</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Start​er</a:t>
                      </a:r>
                      <a:endParaRPr lang="en-IN" sz="1300" b="0" i="0" err="1">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lumMod val="75000"/>
                              <a:lumOff val="25000"/>
                            </a:schemeClr>
                          </a:solidFill>
                          <a:effectLst/>
                        </a:rPr>
                        <a:t>Light</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124942946"/>
                  </a:ext>
                </a:extLst>
              </a:tr>
              <a:tr h="231978">
                <a:tc>
                  <a:txBody>
                    <a:bodyPr/>
                    <a:lstStyle/>
                    <a:p>
                      <a:pPr algn="ctr" fontAlgn="base"/>
                      <a:r>
                        <a:rPr lang="en-IN" sz="1300" b="0">
                          <a:solidFill>
                            <a:schemeClr val="tx1">
                              <a:lumMod val="75000"/>
                              <a:lumOff val="25000"/>
                            </a:schemeClr>
                          </a:solidFill>
                          <a:effectLst/>
                        </a:rPr>
                        <a:t>Cutting</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i="0">
                          <a:solidFill>
                            <a:schemeClr val="tx1">
                              <a:lumMod val="75000"/>
                              <a:lumOff val="25000"/>
                            </a:schemeClr>
                          </a:solidFill>
                          <a:effectLst/>
                        </a:rPr>
                        <a:t>Pressure</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0">
                          <a:solidFill>
                            <a:schemeClr val="tx1">
                              <a:lumMod val="75000"/>
                              <a:lumOff val="25000"/>
                            </a:schemeClr>
                          </a:solidFill>
                          <a:effectLst/>
                        </a:rPr>
                        <a:t>Speed​</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0">
                          <a:solidFill>
                            <a:schemeClr val="tx1">
                              <a:lumMod val="75000"/>
                              <a:lumOff val="25000"/>
                            </a:schemeClr>
                          </a:solidFill>
                          <a:effectLst/>
                        </a:rPr>
                        <a:t>Battery</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253956384"/>
                  </a:ext>
                </a:extLst>
              </a:tr>
              <a:tr h="231978">
                <a:tc>
                  <a:txBody>
                    <a:bodyPr/>
                    <a:lstStyle/>
                    <a:p>
                      <a:pPr algn="ctr" fontAlgn="base"/>
                      <a:r>
                        <a:rPr lang="en-IN" sz="1300" b="0">
                          <a:solidFill>
                            <a:schemeClr val="tx1">
                              <a:lumMod val="75000"/>
                              <a:lumOff val="25000"/>
                            </a:schemeClr>
                          </a:solidFill>
                          <a:effectLst/>
                        </a:rPr>
                        <a:t>Weight</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chemeClr val="tx1">
                              <a:lumMod val="75000"/>
                              <a:lumOff val="25000"/>
                            </a:schemeClr>
                          </a:solidFill>
                          <a:effectLst/>
                        </a:rPr>
                        <a:t>Switch</a:t>
                      </a:r>
                      <a:endParaRPr lang="en-IN" sz="1300" b="0" i="0">
                        <a:solidFill>
                          <a:schemeClr val="tx1">
                            <a:lumMod val="75000"/>
                            <a:lumOff val="25000"/>
                          </a:schemeClr>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ase"/>
                      <a:r>
                        <a:rPr lang="en-IN" sz="1300" b="0">
                          <a:solidFill>
                            <a:srgbClr val="FF0000"/>
                          </a:solidFill>
                          <a:effectLst/>
                        </a:rPr>
                        <a:t>Repair</a:t>
                      </a:r>
                      <a:endParaRPr lang="en-IN" sz="1300" b="0" i="0">
                        <a:solidFill>
                          <a:srgbClr val="FF0000"/>
                        </a:solidFill>
                        <a:effectLst/>
                      </a:endParaRPr>
                    </a:p>
                  </a:txBody>
                  <a:tcPr marL="143691" marR="83121" marT="71846" marB="71846">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noFill/>
                  </a:tcPr>
                </a:tc>
                <a:tc>
                  <a:txBody>
                    <a:bodyPr/>
                    <a:lstStyle/>
                    <a:p>
                      <a:pPr lvl="0" algn="ctr">
                        <a:buNone/>
                      </a:pPr>
                      <a:r>
                        <a:rPr lang="en-IN" sz="1300" b="0">
                          <a:solidFill>
                            <a:schemeClr val="tx1"/>
                          </a:solidFill>
                          <a:effectLst/>
                        </a:rPr>
                        <a:t>Charger</a:t>
                      </a:r>
                    </a:p>
                  </a:txBody>
                  <a:tcPr marL="143691" marR="83121" marT="71846" marB="7184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35344067"/>
                  </a:ext>
                </a:extLst>
              </a:tr>
              <a:tr h="231978">
                <a:tc>
                  <a:txBody>
                    <a:bodyPr/>
                    <a:lstStyle/>
                    <a:p>
                      <a:pPr algn="ctr" fontAlgn="base"/>
                      <a:r>
                        <a:rPr lang="en-IN" sz="1300" b="0" i="0">
                          <a:solidFill>
                            <a:schemeClr val="tx1">
                              <a:lumMod val="75000"/>
                              <a:lumOff val="25000"/>
                            </a:schemeClr>
                          </a:solidFill>
                          <a:effectLst/>
                        </a:rPr>
                        <a:t>Impact</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algn="ctr" fontAlgn="base"/>
                      <a:r>
                        <a:rPr lang="en-IN" sz="1300" b="0">
                          <a:solidFill>
                            <a:schemeClr val="tx1">
                              <a:lumMod val="75000"/>
                              <a:lumOff val="25000"/>
                            </a:schemeClr>
                          </a:solidFill>
                          <a:effectLst/>
                        </a:rPr>
                        <a:t>Capacity​</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algn="ctr" fontAlgn="base"/>
                      <a:r>
                        <a:rPr lang="en-IN" sz="1300" b="0">
                          <a:solidFill>
                            <a:srgbClr val="FF0000"/>
                          </a:solidFill>
                          <a:effectLst/>
                        </a:rPr>
                        <a:t>Plenty</a:t>
                      </a:r>
                      <a:r>
                        <a:rPr lang="en-IN" sz="1300" b="0">
                          <a:solidFill>
                            <a:schemeClr val="tx1">
                              <a:lumMod val="75000"/>
                              <a:lumOff val="25000"/>
                            </a:schemeClr>
                          </a:solidFill>
                          <a:effectLst/>
                        </a:rPr>
                        <a:t>​</a:t>
                      </a:r>
                      <a:endParaRPr lang="en-IN" sz="1300" b="0" i="0">
                        <a:solidFill>
                          <a:schemeClr val="tx1">
                            <a:lumMod val="75000"/>
                            <a:lumOff val="25000"/>
                          </a:schemeClr>
                        </a:solidFill>
                        <a:effectLst/>
                      </a:endParaRP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lvl="0" algn="ctr">
                        <a:buNone/>
                      </a:pPr>
                      <a:r>
                        <a:rPr lang="en-IN" sz="1300" b="0">
                          <a:solidFill>
                            <a:schemeClr val="tx1">
                              <a:lumMod val="75000"/>
                              <a:lumOff val="25000"/>
                            </a:schemeClr>
                          </a:solidFill>
                          <a:effectLst/>
                        </a:rPr>
                        <a:t>Impact</a:t>
                      </a:r>
                    </a:p>
                  </a:txBody>
                  <a:tcPr marL="143691" marR="83121" marT="71846" marB="7184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230929451"/>
                  </a:ext>
                </a:extLst>
              </a:tr>
              <a:tr h="231978">
                <a:tc>
                  <a:txBody>
                    <a:bodyPr/>
                    <a:lstStyle/>
                    <a:p>
                      <a:pPr algn="ctr" fontAlgn="base"/>
                      <a:r>
                        <a:rPr lang="en-IN" sz="1300" b="1" i="0">
                          <a:solidFill>
                            <a:schemeClr val="accent4">
                              <a:lumMod val="60000"/>
                              <a:lumOff val="40000"/>
                            </a:schemeClr>
                          </a:solidFill>
                          <a:effectLst/>
                        </a:rPr>
                        <a:t>100%</a:t>
                      </a:r>
                    </a:p>
                  </a:txBody>
                  <a:tcPr marL="143691" marR="83121" marT="71846" marB="71846">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1" i="0">
                          <a:solidFill>
                            <a:schemeClr val="accent4">
                              <a:lumMod val="60000"/>
                              <a:lumOff val="40000"/>
                            </a:schemeClr>
                          </a:solidFill>
                          <a:effectLst/>
                        </a:rPr>
                        <a:t>80%</a:t>
                      </a:r>
                    </a:p>
                  </a:txBody>
                  <a:tcPr marL="143691" marR="83121" marT="71846" marB="71846">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ase"/>
                      <a:r>
                        <a:rPr lang="en-IN" sz="1300" b="1" i="0">
                          <a:solidFill>
                            <a:srgbClr val="FFCF37"/>
                          </a:solidFill>
                          <a:effectLst/>
                        </a:rPr>
                        <a:t>73%</a:t>
                      </a:r>
                    </a:p>
                  </a:txBody>
                  <a:tcPr marL="143691" marR="83121" marT="71846" marB="71846">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lvl="0" algn="ctr">
                        <a:buNone/>
                      </a:pPr>
                      <a:r>
                        <a:rPr lang="en-IN" sz="1300" b="1" i="0">
                          <a:solidFill>
                            <a:srgbClr val="FFCF37"/>
                          </a:solidFill>
                          <a:effectLst/>
                        </a:rPr>
                        <a:t>100%</a:t>
                      </a:r>
                    </a:p>
                  </a:txBody>
                  <a:tcPr marL="143691" marR="83121" marT="71846" marB="71846">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25354121"/>
                  </a:ext>
                </a:extLst>
              </a:tr>
            </a:tbl>
          </a:graphicData>
        </a:graphic>
      </p:graphicFrame>
      <p:sp>
        <p:nvSpPr>
          <p:cNvPr id="7" name="TextBox 6">
            <a:extLst>
              <a:ext uri="{FF2B5EF4-FFF2-40B4-BE49-F238E27FC236}">
                <a16:creationId xmlns:a16="http://schemas.microsoft.com/office/drawing/2014/main" id="{105312E5-303D-4E78-8892-7DAD48BE07B7}"/>
              </a:ext>
            </a:extLst>
          </p:cNvPr>
          <p:cNvSpPr txBox="1"/>
          <p:nvPr/>
        </p:nvSpPr>
        <p:spPr>
          <a:xfrm>
            <a:off x="5818714" y="503999"/>
            <a:ext cx="4890387" cy="471905"/>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b="1" i="1" kern="1200">
                <a:solidFill>
                  <a:schemeClr val="tx1"/>
                </a:solidFill>
                <a:latin typeface="Verdana" panose="020B0604030504040204" pitchFamily="34" charset="0"/>
                <a:ea typeface="Verdana" panose="020B0604030504040204" pitchFamily="34" charset="0"/>
                <a:cs typeface="+mj-cs"/>
              </a:rPr>
              <a:t>Model Outputs </a:t>
            </a:r>
            <a:r>
              <a:rPr lang="en-US" sz="2400" b="1" i="1">
                <a:latin typeface="Verdana" panose="020B0604030504040204" pitchFamily="34" charset="0"/>
                <a:ea typeface="Verdana" panose="020B0604030504040204" pitchFamily="34" charset="0"/>
              </a:rPr>
              <a:t>Comparison</a:t>
            </a:r>
            <a:endParaRPr lang="en-US" sz="2400" b="1" i="1" kern="1200">
              <a:solidFill>
                <a:schemeClr val="tx1"/>
              </a:solidFill>
              <a:latin typeface="Verdana" panose="020B0604030504040204" pitchFamily="34" charset="0"/>
              <a:ea typeface="Verdana" panose="020B0604030504040204" pitchFamily="34" charset="0"/>
              <a:cs typeface="+mj-cs"/>
            </a:endParaRPr>
          </a:p>
        </p:txBody>
      </p:sp>
      <p:sp>
        <p:nvSpPr>
          <p:cNvPr id="11" name="TextBox 10">
            <a:extLst>
              <a:ext uri="{FF2B5EF4-FFF2-40B4-BE49-F238E27FC236}">
                <a16:creationId xmlns:a16="http://schemas.microsoft.com/office/drawing/2014/main" id="{5DD0BCC0-1521-4A71-979E-F86E07D4F3EF}"/>
              </a:ext>
            </a:extLst>
          </p:cNvPr>
          <p:cNvSpPr txBox="1"/>
          <p:nvPr/>
        </p:nvSpPr>
        <p:spPr>
          <a:xfrm>
            <a:off x="5818714" y="1416595"/>
            <a:ext cx="5655339" cy="2492990"/>
          </a:xfrm>
          <a:prstGeom prst="rect">
            <a:avLst/>
          </a:prstGeom>
          <a:noFill/>
        </p:spPr>
        <p:txBody>
          <a:bodyPr wrap="square" rtlCol="0" anchor="t">
            <a:spAutoFit/>
          </a:bodyPr>
          <a:lstStyle/>
          <a:p>
            <a:r>
              <a:rPr lang="en-US" sz="2000" i="1">
                <a:solidFill>
                  <a:srgbClr val="FFD20D"/>
                </a:solidFill>
                <a:latin typeface="Verdana"/>
                <a:ea typeface="Verdana"/>
                <a:cs typeface="Verdana"/>
              </a:rPr>
              <a:t>Category</a:t>
            </a:r>
            <a:r>
              <a:rPr lang="en-US" sz="2000" i="1">
                <a:solidFill>
                  <a:schemeClr val="tx1">
                    <a:lumMod val="95000"/>
                  </a:schemeClr>
                </a:solidFill>
                <a:latin typeface="Verdana"/>
                <a:ea typeface="Verdana"/>
                <a:cs typeface="Verdana"/>
              </a:rPr>
              <a:t> : </a:t>
            </a:r>
            <a:r>
              <a:rPr lang="en-US" sz="2000" i="1" dirty="0">
                <a:solidFill>
                  <a:schemeClr val="tx1">
                    <a:lumMod val="95000"/>
                  </a:schemeClr>
                </a:solidFill>
                <a:latin typeface="Verdana" panose="020B0604030504040204" pitchFamily="34" charset="0"/>
                <a:ea typeface="Verdana" panose="020B0604030504040204" pitchFamily="34" charset="0"/>
              </a:rPr>
              <a:t> </a:t>
            </a:r>
            <a:r>
              <a:rPr lang="en-US" sz="1600" b="1" i="1">
                <a:solidFill>
                  <a:schemeClr val="tx1">
                    <a:lumMod val="95000"/>
                  </a:schemeClr>
                </a:solidFill>
                <a:latin typeface="Verdana"/>
                <a:ea typeface="Verdana"/>
                <a:cs typeface="Verdana"/>
              </a:rPr>
              <a:t>Power Tool Combo Kits</a:t>
            </a:r>
          </a:p>
          <a:p>
            <a:r>
              <a:rPr lang="en-US" sz="2000" i="1">
                <a:solidFill>
                  <a:srgbClr val="FFCF37"/>
                </a:solidFill>
                <a:latin typeface="Verdana"/>
                <a:ea typeface="Verdana"/>
                <a:cs typeface="Verdana"/>
              </a:rPr>
              <a:t>Reviews  </a:t>
            </a:r>
            <a:r>
              <a:rPr lang="en-US" sz="2000" i="1">
                <a:solidFill>
                  <a:schemeClr val="tx1">
                    <a:lumMod val="95000"/>
                  </a:schemeClr>
                </a:solidFill>
                <a:latin typeface="Verdana"/>
                <a:ea typeface="Verdana"/>
                <a:cs typeface="Verdana"/>
              </a:rPr>
              <a:t>:  </a:t>
            </a:r>
            <a:r>
              <a:rPr lang="en-US" sz="1600" b="1" i="1">
                <a:solidFill>
                  <a:schemeClr val="tx1">
                    <a:lumMod val="95000"/>
                  </a:schemeClr>
                </a:solidFill>
                <a:latin typeface="Verdana"/>
                <a:ea typeface="Verdana"/>
                <a:cs typeface="Verdana"/>
              </a:rPr>
              <a:t>88,887</a:t>
            </a:r>
            <a:r>
              <a:rPr lang="en-US" sz="1600" i="1">
                <a:solidFill>
                  <a:schemeClr val="tx1">
                    <a:lumMod val="95000"/>
                  </a:schemeClr>
                </a:solidFill>
                <a:latin typeface="Verdana"/>
                <a:ea typeface="Verdana"/>
                <a:cs typeface="Verdana"/>
              </a:rPr>
              <a:t>  </a:t>
            </a:r>
          </a:p>
          <a:p>
            <a:endParaRPr lang="en-US" sz="2000" i="1">
              <a:solidFill>
                <a:schemeClr val="tx1">
                  <a:lumMod val="95000"/>
                </a:schemeClr>
              </a:solidFill>
              <a:latin typeface="Verdana"/>
              <a:ea typeface="Verdana"/>
              <a:cs typeface="Verdana"/>
            </a:endParaRPr>
          </a:p>
          <a:p>
            <a:endParaRPr lang="en-US" sz="1600" i="1">
              <a:solidFill>
                <a:schemeClr val="accent4">
                  <a:lumMod val="60000"/>
                  <a:lumOff val="40000"/>
                </a:schemeClr>
              </a:solidFill>
              <a:latin typeface="Verdana"/>
              <a:ea typeface="Verdana"/>
              <a:cs typeface="Verdana"/>
            </a:endParaRPr>
          </a:p>
          <a:p>
            <a:r>
              <a:rPr lang="en-US" sz="1600" b="1" i="1">
                <a:solidFill>
                  <a:schemeClr val="accent4">
                    <a:lumMod val="60000"/>
                    <a:lumOff val="40000"/>
                  </a:schemeClr>
                </a:solidFill>
                <a:latin typeface="Verdana"/>
                <a:ea typeface="Verdana"/>
                <a:cs typeface="Verdana"/>
              </a:rPr>
              <a:t>LDA    </a:t>
            </a:r>
            <a:r>
              <a:rPr lang="en-US" sz="1600" i="1">
                <a:solidFill>
                  <a:schemeClr val="tx1">
                    <a:lumMod val="95000"/>
                  </a:schemeClr>
                </a:solidFill>
                <a:latin typeface="Verdana"/>
                <a:ea typeface="Verdana"/>
                <a:cs typeface="Verdana"/>
              </a:rPr>
              <a:t>:   </a:t>
            </a:r>
            <a:r>
              <a:rPr lang="en-US" sz="1500" i="1">
                <a:solidFill>
                  <a:schemeClr val="tx1">
                    <a:lumMod val="95000"/>
                  </a:schemeClr>
                </a:solidFill>
                <a:latin typeface="Verdana"/>
                <a:ea typeface="Verdana"/>
                <a:cs typeface="Verdana"/>
              </a:rPr>
              <a:t>Picking only top 2 words from each topic</a:t>
            </a:r>
            <a:endParaRPr lang="en-US" sz="1500">
              <a:solidFill>
                <a:schemeClr val="tx1">
                  <a:lumMod val="95000"/>
                </a:schemeClr>
              </a:solidFill>
              <a:latin typeface="Calibri" panose="020F0502020204030204"/>
              <a:ea typeface="Verdana"/>
              <a:cs typeface="Calibri"/>
            </a:endParaRPr>
          </a:p>
          <a:p>
            <a:endParaRPr lang="en-US" sz="1600" i="1">
              <a:solidFill>
                <a:schemeClr val="tx1">
                  <a:lumMod val="95000"/>
                </a:schemeClr>
              </a:solidFill>
              <a:latin typeface="Verdana"/>
              <a:ea typeface="Verdana"/>
              <a:cs typeface="Verdana"/>
            </a:endParaRPr>
          </a:p>
          <a:p>
            <a:r>
              <a:rPr lang="en-US" sz="1600" b="1" i="1">
                <a:solidFill>
                  <a:schemeClr val="accent4">
                    <a:lumMod val="60000"/>
                    <a:lumOff val="40000"/>
                  </a:schemeClr>
                </a:solidFill>
                <a:latin typeface="Verdana"/>
                <a:ea typeface="Verdana"/>
                <a:cs typeface="Verdana"/>
              </a:rPr>
              <a:t>LSA    </a:t>
            </a:r>
            <a:r>
              <a:rPr lang="en-US" sz="1600" i="1">
                <a:latin typeface="Verdana"/>
                <a:ea typeface="Verdana"/>
                <a:cs typeface="Verdana"/>
              </a:rPr>
              <a:t>:</a:t>
            </a:r>
            <a:r>
              <a:rPr lang="en-US" sz="1600" i="1">
                <a:solidFill>
                  <a:schemeClr val="tx1">
                    <a:lumMod val="95000"/>
                  </a:schemeClr>
                </a:solidFill>
                <a:latin typeface="Verdana"/>
                <a:ea typeface="Verdana"/>
                <a:cs typeface="Verdana"/>
              </a:rPr>
              <a:t>   Picking top ranked words</a:t>
            </a:r>
          </a:p>
          <a:p>
            <a:endParaRPr lang="en-US" sz="1600" i="1">
              <a:solidFill>
                <a:schemeClr val="tx1">
                  <a:lumMod val="95000"/>
                </a:schemeClr>
              </a:solidFill>
              <a:latin typeface="Verdana"/>
              <a:ea typeface="Verdana"/>
              <a:cs typeface="Verdana"/>
            </a:endParaRPr>
          </a:p>
          <a:p>
            <a:r>
              <a:rPr lang="en-US" sz="1600" b="1" i="1">
                <a:solidFill>
                  <a:schemeClr val="accent4">
                    <a:lumMod val="60000"/>
                    <a:lumOff val="40000"/>
                  </a:schemeClr>
                </a:solidFill>
                <a:latin typeface="Verdana"/>
                <a:ea typeface="Verdana"/>
                <a:cs typeface="Verdana"/>
              </a:rPr>
              <a:t>PLSA  </a:t>
            </a:r>
            <a:r>
              <a:rPr lang="en-US" sz="1600" i="1">
                <a:solidFill>
                  <a:schemeClr val="tx1">
                    <a:lumMod val="95000"/>
                  </a:schemeClr>
                </a:solidFill>
                <a:latin typeface="Verdana"/>
                <a:ea typeface="Verdana"/>
                <a:cs typeface="Verdana"/>
              </a:rPr>
              <a:t>:   Picking top ranked words</a:t>
            </a:r>
          </a:p>
        </p:txBody>
      </p:sp>
      <p:sp>
        <p:nvSpPr>
          <p:cNvPr id="2" name="TextBox 1">
            <a:extLst>
              <a:ext uri="{FF2B5EF4-FFF2-40B4-BE49-F238E27FC236}">
                <a16:creationId xmlns:a16="http://schemas.microsoft.com/office/drawing/2014/main" id="{2EFEB8DB-B847-45A5-9B7B-EADCCE981C5D}"/>
              </a:ext>
            </a:extLst>
          </p:cNvPr>
          <p:cNvSpPr txBox="1"/>
          <p:nvPr/>
        </p:nvSpPr>
        <p:spPr>
          <a:xfrm>
            <a:off x="3725054" y="315776"/>
            <a:ext cx="1389872" cy="6263117"/>
          </a:xfrm>
          <a:prstGeom prst="rect">
            <a:avLst/>
          </a:prstGeom>
          <a:noFill/>
          <a:ln w="28575">
            <a:solidFill>
              <a:srgbClr val="FBF011"/>
            </a:solidFill>
            <a:prstDash val="lgDash"/>
          </a:ln>
        </p:spPr>
        <p:txBody>
          <a:bodyPr wrap="square" rtlCol="0">
            <a:spAutoFit/>
          </a:bodyPr>
          <a:lstStyle/>
          <a:p>
            <a:endParaRPr lang="en-US"/>
          </a:p>
        </p:txBody>
      </p:sp>
      <p:cxnSp>
        <p:nvCxnSpPr>
          <p:cNvPr id="4" name="Straight Arrow Connector 3">
            <a:extLst>
              <a:ext uri="{FF2B5EF4-FFF2-40B4-BE49-F238E27FC236}">
                <a16:creationId xmlns:a16="http://schemas.microsoft.com/office/drawing/2014/main" id="{C6F21DCB-E450-4226-8D32-72FA6AC0BEEA}"/>
              </a:ext>
            </a:extLst>
          </p:cNvPr>
          <p:cNvCxnSpPr/>
          <p:nvPr/>
        </p:nvCxnSpPr>
        <p:spPr>
          <a:xfrm>
            <a:off x="5138621" y="3770240"/>
            <a:ext cx="751413" cy="36671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D1129A-51A7-4200-A9C1-D53026FC8CC6}"/>
              </a:ext>
            </a:extLst>
          </p:cNvPr>
          <p:cNvSpPr txBox="1"/>
          <p:nvPr/>
        </p:nvSpPr>
        <p:spPr>
          <a:xfrm>
            <a:off x="5510376" y="4107366"/>
            <a:ext cx="6131733" cy="2862322"/>
          </a:xfrm>
          <a:prstGeom prst="rect">
            <a:avLst/>
          </a:prstGeom>
          <a:noFill/>
        </p:spPr>
        <p:txBody>
          <a:bodyPr wrap="square" rtlCol="0" anchor="t">
            <a:spAutoFit/>
          </a:bodyPr>
          <a:lstStyle/>
          <a:p>
            <a:r>
              <a:rPr lang="en-IN" sz="1500" i="1"/>
              <a:t>Key words extracted with LDA model using only product descriptions data and not reviews</a:t>
            </a:r>
          </a:p>
          <a:p>
            <a:endParaRPr lang="en-IN" sz="1500" b="1" i="1" u="sng"/>
          </a:p>
          <a:p>
            <a:r>
              <a:rPr lang="en-IN" sz="1500" b="1" i="1" u="sng"/>
              <a:t>Final Best Model:</a:t>
            </a:r>
          </a:p>
          <a:p>
            <a:pPr marL="285750" indent="-285750">
              <a:buClr>
                <a:schemeClr val="tx1"/>
              </a:buClr>
              <a:buSzPct val="140000"/>
              <a:buFont typeface="Arial" panose="020B0604020202020204" pitchFamily="34" charset="0"/>
              <a:buChar char="•"/>
            </a:pPr>
            <a:r>
              <a:rPr lang="en-IN" sz="1500" b="1" i="1" u="sng"/>
              <a:t>Method 1:</a:t>
            </a:r>
          </a:p>
          <a:p>
            <a:pPr>
              <a:buClr>
                <a:schemeClr val="tx1"/>
              </a:buClr>
              <a:buSzPct val="140000"/>
            </a:pPr>
            <a:r>
              <a:rPr lang="en-IN" sz="1500" i="1"/>
              <a:t>Give these words extra priority when building LDA model with review data </a:t>
            </a:r>
            <a:endParaRPr lang="en-IN" sz="1500" i="1" dirty="0"/>
          </a:p>
          <a:p>
            <a:pPr marL="285750" indent="-285750">
              <a:buClr>
                <a:schemeClr val="tx1"/>
              </a:buClr>
              <a:buSzPct val="140000"/>
              <a:buFont typeface="Arial" panose="020B0604020202020204" pitchFamily="34" charset="0"/>
              <a:buChar char="•"/>
            </a:pPr>
            <a:r>
              <a:rPr lang="en-IN" sz="1500" b="1" i="1" u="sng"/>
              <a:t>Method 2:</a:t>
            </a:r>
          </a:p>
          <a:p>
            <a:pPr>
              <a:buClr>
                <a:schemeClr val="tx1"/>
              </a:buClr>
              <a:buSzPct val="140000"/>
            </a:pPr>
            <a:r>
              <a:rPr lang="en-US" sz="1500" i="1">
                <a:cs typeface="Calibri" panose="020F0502020204030204"/>
              </a:rPr>
              <a:t>Take an intersection between these words and outputs from LDA model with review data </a:t>
            </a:r>
            <a:endParaRPr lang="en-US" sz="1500" i="1" dirty="0">
              <a:cs typeface="Calibri" panose="020F0502020204030204"/>
            </a:endParaRPr>
          </a:p>
          <a:p>
            <a:pPr marL="285750" indent="-285750">
              <a:buClr>
                <a:schemeClr val="tx1"/>
              </a:buClr>
              <a:buSzPct val="140000"/>
              <a:buFont typeface="Arial" panose="020B0604020202020204" pitchFamily="34" charset="0"/>
              <a:buChar char="•"/>
            </a:pPr>
            <a:r>
              <a:rPr lang="en-US" sz="1500" b="1" i="1" u="sng" dirty="0">
                <a:cs typeface="Calibri" panose="020F0502020204030204"/>
              </a:rPr>
              <a:t>Method 3:</a:t>
            </a:r>
          </a:p>
          <a:p>
            <a:pPr>
              <a:buClr>
                <a:schemeClr val="tx1"/>
              </a:buClr>
              <a:buSzPct val="140000"/>
            </a:pPr>
            <a:r>
              <a:rPr lang="en-US" sz="1500" i="1" dirty="0">
                <a:cs typeface="Calibri" panose="020F0502020204030204"/>
              </a:rPr>
              <a:t>Use them as features as directly</a:t>
            </a:r>
          </a:p>
          <a:p>
            <a:pPr>
              <a:buClr>
                <a:schemeClr val="tx1"/>
              </a:buClr>
              <a:buSzPct val="140000"/>
            </a:pPr>
            <a:endParaRPr lang="en-US" sz="1500" b="1" i="1" u="sng" dirty="0">
              <a:cs typeface="Calibri" panose="020F0502020204030204"/>
            </a:endParaRPr>
          </a:p>
        </p:txBody>
      </p:sp>
      <p:cxnSp>
        <p:nvCxnSpPr>
          <p:cNvPr id="9" name="Straight Connector 8">
            <a:extLst>
              <a:ext uri="{FF2B5EF4-FFF2-40B4-BE49-F238E27FC236}">
                <a16:creationId xmlns:a16="http://schemas.microsoft.com/office/drawing/2014/main" id="{53ACE443-252D-4C4C-933D-213328C6EA1A}"/>
              </a:ext>
            </a:extLst>
          </p:cNvPr>
          <p:cNvCxnSpPr>
            <a:cxnSpLocks/>
          </p:cNvCxnSpPr>
          <p:nvPr/>
        </p:nvCxnSpPr>
        <p:spPr>
          <a:xfrm>
            <a:off x="5388016" y="4693576"/>
            <a:ext cx="635108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02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9779-4813-4286-BE64-C347EC0E99B2}"/>
              </a:ext>
            </a:extLst>
          </p:cNvPr>
          <p:cNvSpPr>
            <a:spLocks noGrp="1"/>
          </p:cNvSpPr>
          <p:nvPr>
            <p:ph type="title"/>
          </p:nvPr>
        </p:nvSpPr>
        <p:spPr/>
        <p:txBody>
          <a:bodyPr>
            <a:normAutofit fontScale="90000"/>
          </a:bodyPr>
          <a:lstStyle/>
          <a:p>
            <a:r>
              <a:rPr lang="en-US" i="1" kern="800" spc="-40">
                <a:solidFill>
                  <a:schemeClr val="tx1"/>
                </a:solidFill>
                <a:latin typeface="Verdana" panose="020B0604030504040204" pitchFamily="34" charset="0"/>
                <a:ea typeface="Verdana" panose="020B0604030504040204" pitchFamily="34" charset="0"/>
              </a:rPr>
              <a:t>Model Comparison Summary</a:t>
            </a:r>
            <a:br>
              <a:rPr lang="en-US" b="0" kern="800" spc="-40">
                <a:solidFill>
                  <a:srgbClr val="57565A"/>
                </a:solidFill>
                <a:latin typeface="Open Sans Light"/>
              </a:rPr>
            </a:br>
            <a:endParaRPr lang="en-US"/>
          </a:p>
        </p:txBody>
      </p:sp>
      <p:sp>
        <p:nvSpPr>
          <p:cNvPr id="3" name="Text Placeholder 14">
            <a:extLst>
              <a:ext uri="{FF2B5EF4-FFF2-40B4-BE49-F238E27FC236}">
                <a16:creationId xmlns:a16="http://schemas.microsoft.com/office/drawing/2014/main" id="{987D1A9E-9BE7-4F26-AD5C-2C98DDF12EA1}"/>
              </a:ext>
            </a:extLst>
          </p:cNvPr>
          <p:cNvSpPr txBox="1">
            <a:spLocks/>
          </p:cNvSpPr>
          <p:nvPr/>
        </p:nvSpPr>
        <p:spPr>
          <a:xfrm>
            <a:off x="845224" y="1817791"/>
            <a:ext cx="3337848" cy="618631"/>
          </a:xfrm>
          <a:prstGeom prst="rect">
            <a:avLst/>
          </a:prstGeom>
          <a:solidFill>
            <a:srgbClr val="E1F616">
              <a:alpha val="80000"/>
            </a:srgbClr>
          </a:solidFill>
          <a:ln>
            <a:solidFill>
              <a:srgbClr val="E1F616"/>
            </a:solidFill>
          </a:ln>
        </p:spPr>
        <p:txBody>
          <a:bodyPr vert="horz"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buClr>
                <a:srgbClr val="2099D8"/>
              </a:buClr>
              <a:defRPr/>
            </a:pPr>
            <a:r>
              <a:rPr lang="en-US" b="1">
                <a:solidFill>
                  <a:schemeClr val="tx1"/>
                </a:solidFill>
              </a:rPr>
              <a:t>Probabilistic Latent Semantic Analysis</a:t>
            </a:r>
          </a:p>
          <a:p>
            <a:pPr lvl="1">
              <a:buClr>
                <a:srgbClr val="2099D8"/>
              </a:buClr>
              <a:defRPr/>
            </a:pPr>
            <a:r>
              <a:rPr lang="en-US" sz="1100" b="1">
                <a:solidFill>
                  <a:schemeClr val="tx1"/>
                </a:solidFill>
              </a:rPr>
              <a:t>(PLSA)</a:t>
            </a:r>
          </a:p>
        </p:txBody>
      </p:sp>
      <p:sp>
        <p:nvSpPr>
          <p:cNvPr id="4" name="Text Placeholder 15">
            <a:extLst>
              <a:ext uri="{FF2B5EF4-FFF2-40B4-BE49-F238E27FC236}">
                <a16:creationId xmlns:a16="http://schemas.microsoft.com/office/drawing/2014/main" id="{36E90F79-65FF-4CC4-A410-F1C36253E81D}"/>
              </a:ext>
            </a:extLst>
          </p:cNvPr>
          <p:cNvSpPr txBox="1">
            <a:spLocks/>
          </p:cNvSpPr>
          <p:nvPr/>
        </p:nvSpPr>
        <p:spPr>
          <a:xfrm>
            <a:off x="4439728" y="1800213"/>
            <a:ext cx="3328416" cy="634020"/>
          </a:xfrm>
          <a:prstGeom prst="rect">
            <a:avLst/>
          </a:prstGeom>
          <a:solidFill>
            <a:srgbClr val="25B7AB">
              <a:alpha val="80000"/>
            </a:srgbClr>
          </a:solidFill>
        </p:spPr>
        <p:txBody>
          <a:bodyPr vert="horz"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buClr>
                <a:srgbClr val="2099D8"/>
              </a:buClr>
              <a:defRPr/>
            </a:pPr>
            <a:r>
              <a:rPr lang="en-GB" sz="1600" b="1">
                <a:solidFill>
                  <a:schemeClr val="tx1"/>
                </a:solidFill>
              </a:rPr>
              <a:t>Latent Semantic Analysis</a:t>
            </a:r>
            <a:endParaRPr lang="en-US" sz="1600" b="1">
              <a:solidFill>
                <a:schemeClr val="tx1"/>
              </a:solidFill>
            </a:endParaRPr>
          </a:p>
          <a:p>
            <a:pPr lvl="1">
              <a:buClr>
                <a:srgbClr val="2099D8"/>
              </a:buClr>
              <a:defRPr/>
            </a:pPr>
            <a:r>
              <a:rPr lang="en-US" sz="1100" b="1">
                <a:solidFill>
                  <a:schemeClr val="tx1"/>
                </a:solidFill>
              </a:rPr>
              <a:t>(LSA)</a:t>
            </a:r>
          </a:p>
        </p:txBody>
      </p:sp>
      <p:sp>
        <p:nvSpPr>
          <p:cNvPr id="5" name="Text Placeholder 16">
            <a:extLst>
              <a:ext uri="{FF2B5EF4-FFF2-40B4-BE49-F238E27FC236}">
                <a16:creationId xmlns:a16="http://schemas.microsoft.com/office/drawing/2014/main" id="{07B27138-8F11-4097-9AEF-B934E524250C}"/>
              </a:ext>
            </a:extLst>
          </p:cNvPr>
          <p:cNvSpPr txBox="1">
            <a:spLocks/>
          </p:cNvSpPr>
          <p:nvPr/>
        </p:nvSpPr>
        <p:spPr>
          <a:xfrm>
            <a:off x="8024800" y="1776985"/>
            <a:ext cx="3328416" cy="634020"/>
          </a:xfrm>
          <a:prstGeom prst="rect">
            <a:avLst/>
          </a:prstGeom>
          <a:solidFill>
            <a:schemeClr val="accent4">
              <a:alpha val="80000"/>
            </a:schemeClr>
          </a:solidFill>
        </p:spPr>
        <p:txBody>
          <a:bodyPr vert="horz" lIns="182880" tIns="91440" rIns="182880" bIns="91440" rtlCol="0" anchor="b" anchorCtr="0">
            <a:spAutoFit/>
          </a:bodyPr>
          <a:lstStyle>
            <a:lvl1pPr marL="0" indent="0" algn="l" defTabSz="914378" rtl="0" eaLnBrk="1" latinLnBrk="0" hangingPunct="1">
              <a:spcBef>
                <a:spcPct val="20000"/>
              </a:spcBef>
              <a:buClr>
                <a:schemeClr val="accent1"/>
              </a:buClr>
              <a:buFont typeface="Arial" panose="020B0604020202020204" pitchFamily="34" charset="0"/>
              <a:buNone/>
              <a:defRPr sz="1500" kern="800" spc="-10">
                <a:solidFill>
                  <a:srgbClr val="FFFFFF"/>
                </a:solidFill>
                <a:latin typeface="+mn-lt"/>
                <a:ea typeface="+mn-ea"/>
                <a:cs typeface="+mn-cs"/>
              </a:defRPr>
            </a:lvl1pPr>
            <a:lvl2pPr marL="0" indent="0" algn="l" defTabSz="914378" rtl="0" eaLnBrk="1" latinLnBrk="0" hangingPunct="1">
              <a:spcBef>
                <a:spcPct val="20000"/>
              </a:spcBef>
              <a:buClr>
                <a:schemeClr val="accent1"/>
              </a:buClr>
              <a:buFont typeface="Arial" panose="020B0604020202020204" pitchFamily="34" charset="0"/>
              <a:buNone/>
              <a:defRPr sz="1050" kern="800">
                <a:solidFill>
                  <a:srgbClr val="FFFFFF"/>
                </a:solidFill>
                <a:latin typeface="+mn-lt"/>
                <a:ea typeface="+mn-ea"/>
                <a:cs typeface="+mn-cs"/>
              </a:defRPr>
            </a:lvl2pPr>
            <a:lvl3pPr marL="257175"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3pPr>
            <a:lvl4pPr marL="385763" indent="-128588"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4pPr>
            <a:lvl5pPr marL="557213" indent="-171450" algn="l" defTabSz="914378" rtl="0" eaLnBrk="1" latinLnBrk="0" hangingPunct="1">
              <a:spcBef>
                <a:spcPct val="20000"/>
              </a:spcBef>
              <a:buClr>
                <a:schemeClr val="accent1"/>
              </a:buClr>
              <a:buFont typeface="Arial" panose="020B0604020202020204" pitchFamily="34" charset="0"/>
              <a:buChar char="»"/>
              <a:defRPr sz="1050" kern="800">
                <a:solidFill>
                  <a:srgbClr val="FFFFFF"/>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ct val="20000"/>
              </a:spcBef>
              <a:spcAft>
                <a:spcPts val="0"/>
              </a:spcAft>
              <a:buClr>
                <a:srgbClr val="2099D8"/>
              </a:buClr>
              <a:buSzTx/>
              <a:buFont typeface="Arial" panose="020B0604020202020204" pitchFamily="34" charset="0"/>
              <a:buNone/>
              <a:tabLst/>
              <a:defRPr/>
            </a:pPr>
            <a:r>
              <a:rPr kumimoji="0" lang="en-US" sz="1600" b="1" i="0" u="none" strike="noStrike" kern="800" cap="none" spc="-10" normalizeH="0" baseline="0" noProof="0">
                <a:ln>
                  <a:noFill/>
                </a:ln>
                <a:solidFill>
                  <a:schemeClr val="tx1"/>
                </a:solidFill>
                <a:effectLst/>
                <a:uLnTx/>
                <a:uFillTx/>
                <a:latin typeface="Open Sans Light"/>
                <a:ea typeface="+mn-ea"/>
                <a:cs typeface="+mn-cs"/>
              </a:rPr>
              <a:t>Latent Dirichlet Allocation</a:t>
            </a:r>
          </a:p>
          <a:p>
            <a:pPr marL="0" marR="0" lvl="1" indent="0" algn="l" defTabSz="914378" rtl="0" eaLnBrk="1" fontAlgn="auto" latinLnBrk="0" hangingPunct="1">
              <a:lnSpc>
                <a:spcPct val="100000"/>
              </a:lnSpc>
              <a:spcBef>
                <a:spcPct val="20000"/>
              </a:spcBef>
              <a:spcAft>
                <a:spcPts val="0"/>
              </a:spcAft>
              <a:buClr>
                <a:srgbClr val="2099D8"/>
              </a:buClr>
              <a:buSzTx/>
              <a:buFont typeface="Arial" panose="020B0604020202020204" pitchFamily="34" charset="0"/>
              <a:buNone/>
              <a:tabLst/>
              <a:defRPr/>
            </a:pPr>
            <a:r>
              <a:rPr kumimoji="0" lang="en-US" sz="1100" b="1" i="0" u="none" strike="noStrike" kern="800" cap="none" spc="0" normalizeH="0" baseline="0" noProof="0">
                <a:ln>
                  <a:noFill/>
                </a:ln>
                <a:solidFill>
                  <a:schemeClr val="tx1"/>
                </a:solidFill>
                <a:effectLst/>
                <a:uLnTx/>
                <a:uFillTx/>
                <a:latin typeface="Open Sans Light"/>
                <a:ea typeface="+mn-ea"/>
                <a:cs typeface="+mn-cs"/>
              </a:rPr>
              <a:t>(LDA)</a:t>
            </a:r>
          </a:p>
        </p:txBody>
      </p:sp>
      <p:sp>
        <p:nvSpPr>
          <p:cNvPr id="6" name="Rounded Rectangle 39">
            <a:extLst>
              <a:ext uri="{FF2B5EF4-FFF2-40B4-BE49-F238E27FC236}">
                <a16:creationId xmlns:a16="http://schemas.microsoft.com/office/drawing/2014/main" id="{A93232BD-6F38-4DD1-AC6D-B6BDF2C8D4A1}"/>
              </a:ext>
            </a:extLst>
          </p:cNvPr>
          <p:cNvSpPr/>
          <p:nvPr/>
        </p:nvSpPr>
        <p:spPr>
          <a:xfrm rot="5400000">
            <a:off x="2434117" y="1437573"/>
            <a:ext cx="168773"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7" name="Rounded Rectangle 40">
            <a:extLst>
              <a:ext uri="{FF2B5EF4-FFF2-40B4-BE49-F238E27FC236}">
                <a16:creationId xmlns:a16="http://schemas.microsoft.com/office/drawing/2014/main" id="{90079D8C-E35D-402D-B085-7178C3B7A28A}"/>
              </a:ext>
            </a:extLst>
          </p:cNvPr>
          <p:cNvSpPr/>
          <p:nvPr/>
        </p:nvSpPr>
        <p:spPr>
          <a:xfrm>
            <a:off x="869593" y="3006686"/>
            <a:ext cx="2919070" cy="168773"/>
          </a:xfrm>
          <a:prstGeom prst="roundRect">
            <a:avLst>
              <a:gd name="adj" fmla="val 50000"/>
            </a:avLst>
          </a:prstGeom>
          <a:solidFill>
            <a:srgbClr val="E1F616"/>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x</a:t>
            </a:r>
            <a:endParaRPr kumimoji="0" lang="en-US" sz="1000" b="0" i="0" u="none" strike="noStrike" kern="0" cap="none" spc="0" normalizeH="0" baseline="0" noProof="0">
              <a:ln>
                <a:noFill/>
              </a:ln>
              <a:effectLst/>
              <a:uLnTx/>
              <a:uFillTx/>
              <a:latin typeface="Open Sans Light"/>
            </a:endParaRPr>
          </a:p>
        </p:txBody>
      </p:sp>
      <p:sp>
        <p:nvSpPr>
          <p:cNvPr id="8" name="Rectangle 7">
            <a:extLst>
              <a:ext uri="{FF2B5EF4-FFF2-40B4-BE49-F238E27FC236}">
                <a16:creationId xmlns:a16="http://schemas.microsoft.com/office/drawing/2014/main" id="{907C7318-9B08-48EB-A5BD-5EB14C894118}"/>
              </a:ext>
            </a:extLst>
          </p:cNvPr>
          <p:cNvSpPr/>
          <p:nvPr/>
        </p:nvSpPr>
        <p:spPr>
          <a:xfrm>
            <a:off x="769793" y="2797453"/>
            <a:ext cx="1253645" cy="173048"/>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TRAINING SPEED	</a:t>
            </a:r>
          </a:p>
        </p:txBody>
      </p:sp>
      <p:sp>
        <p:nvSpPr>
          <p:cNvPr id="9" name="Rectangle 8">
            <a:extLst>
              <a:ext uri="{FF2B5EF4-FFF2-40B4-BE49-F238E27FC236}">
                <a16:creationId xmlns:a16="http://schemas.microsoft.com/office/drawing/2014/main" id="{A6713BD7-17F0-4102-8CCE-E8BC5E8BB25B}"/>
              </a:ext>
            </a:extLst>
          </p:cNvPr>
          <p:cNvSpPr/>
          <p:nvPr/>
        </p:nvSpPr>
        <p:spPr>
          <a:xfrm>
            <a:off x="7994141" y="2774795"/>
            <a:ext cx="1253645" cy="173048"/>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TRAINING SPEED	</a:t>
            </a:r>
          </a:p>
        </p:txBody>
      </p:sp>
      <p:sp>
        <p:nvSpPr>
          <p:cNvPr id="10" name="Rounded Rectangle 27">
            <a:extLst>
              <a:ext uri="{FF2B5EF4-FFF2-40B4-BE49-F238E27FC236}">
                <a16:creationId xmlns:a16="http://schemas.microsoft.com/office/drawing/2014/main" id="{73E9BCC4-2192-4735-9FD1-C19F1E14A5B3}"/>
              </a:ext>
            </a:extLst>
          </p:cNvPr>
          <p:cNvSpPr/>
          <p:nvPr/>
        </p:nvSpPr>
        <p:spPr>
          <a:xfrm rot="5400000">
            <a:off x="9589676" y="1416951"/>
            <a:ext cx="168774" cy="3328418"/>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11" name="Rounded Rectangle 28">
            <a:extLst>
              <a:ext uri="{FF2B5EF4-FFF2-40B4-BE49-F238E27FC236}">
                <a16:creationId xmlns:a16="http://schemas.microsoft.com/office/drawing/2014/main" id="{56A88879-A6B6-4B75-A46F-9345F357D5D9}"/>
              </a:ext>
            </a:extLst>
          </p:cNvPr>
          <p:cNvSpPr/>
          <p:nvPr/>
        </p:nvSpPr>
        <p:spPr>
          <a:xfrm>
            <a:off x="8009854" y="3006687"/>
            <a:ext cx="2229029" cy="168770"/>
          </a:xfrm>
          <a:prstGeom prst="roundRect">
            <a:avLst>
              <a:gd name="adj" fmla="val 50000"/>
            </a:avLst>
          </a:prstGeom>
          <a:solidFill>
            <a:schemeClr val="accent4"/>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2x</a:t>
            </a:r>
            <a:endParaRPr lang="en-US" sz="1000" b="0" i="0" u="none" strike="noStrike" kern="0" cap="none" spc="0" normalizeH="0" baseline="0" noProof="0">
              <a:ln>
                <a:noFill/>
              </a:ln>
              <a:effectLst/>
              <a:uLnTx/>
              <a:uFillTx/>
              <a:latin typeface="Open Sans Light"/>
            </a:endParaRPr>
          </a:p>
        </p:txBody>
      </p:sp>
      <p:sp>
        <p:nvSpPr>
          <p:cNvPr id="12" name="Rounded Rectangle 48">
            <a:extLst>
              <a:ext uri="{FF2B5EF4-FFF2-40B4-BE49-F238E27FC236}">
                <a16:creationId xmlns:a16="http://schemas.microsoft.com/office/drawing/2014/main" id="{3677E144-AF10-4C24-AAE0-ECCBFDFA4029}"/>
              </a:ext>
            </a:extLst>
          </p:cNvPr>
          <p:cNvSpPr/>
          <p:nvPr/>
        </p:nvSpPr>
        <p:spPr>
          <a:xfrm rot="5400000">
            <a:off x="5929184" y="1421385"/>
            <a:ext cx="182426"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13" name="Rounded Rectangle 49">
            <a:extLst>
              <a:ext uri="{FF2B5EF4-FFF2-40B4-BE49-F238E27FC236}">
                <a16:creationId xmlns:a16="http://schemas.microsoft.com/office/drawing/2014/main" id="{7326C0E3-A171-4716-BA5F-6724F49D4B5E}"/>
              </a:ext>
            </a:extLst>
          </p:cNvPr>
          <p:cNvSpPr/>
          <p:nvPr/>
        </p:nvSpPr>
        <p:spPr>
          <a:xfrm>
            <a:off x="4364297" y="2989676"/>
            <a:ext cx="2768079" cy="182426"/>
          </a:xfrm>
          <a:prstGeom prst="roundRect">
            <a:avLst>
              <a:gd name="adj" fmla="val 50000"/>
            </a:avLst>
          </a:prstGeom>
          <a:solidFill>
            <a:srgbClr val="4EC2B9"/>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1.5x</a:t>
            </a:r>
            <a:endParaRPr lang="en-US" sz="1000" b="0" i="0" u="none" strike="noStrike" kern="0" cap="none" spc="0" normalizeH="0" baseline="0" noProof="0">
              <a:ln>
                <a:noFill/>
              </a:ln>
              <a:effectLst/>
              <a:uLnTx/>
              <a:uFillTx/>
              <a:latin typeface="Open Sans Light"/>
            </a:endParaRPr>
          </a:p>
        </p:txBody>
      </p:sp>
      <p:sp>
        <p:nvSpPr>
          <p:cNvPr id="14" name="Rectangle 13">
            <a:extLst>
              <a:ext uri="{FF2B5EF4-FFF2-40B4-BE49-F238E27FC236}">
                <a16:creationId xmlns:a16="http://schemas.microsoft.com/office/drawing/2014/main" id="{40C60946-F439-4E5B-80F6-24EFFF710E2B}"/>
              </a:ext>
            </a:extLst>
          </p:cNvPr>
          <p:cNvSpPr/>
          <p:nvPr/>
        </p:nvSpPr>
        <p:spPr>
          <a:xfrm>
            <a:off x="4341944" y="2789573"/>
            <a:ext cx="1253645" cy="173048"/>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TRAINING SPEED	</a:t>
            </a:r>
          </a:p>
        </p:txBody>
      </p:sp>
      <p:sp>
        <p:nvSpPr>
          <p:cNvPr id="15" name="Rectangle 14">
            <a:extLst>
              <a:ext uri="{FF2B5EF4-FFF2-40B4-BE49-F238E27FC236}">
                <a16:creationId xmlns:a16="http://schemas.microsoft.com/office/drawing/2014/main" id="{0247BFFB-06B9-4C1F-9B8F-569C808AAA0F}"/>
              </a:ext>
            </a:extLst>
          </p:cNvPr>
          <p:cNvSpPr/>
          <p:nvPr/>
        </p:nvSpPr>
        <p:spPr>
          <a:xfrm>
            <a:off x="4412833" y="3361806"/>
            <a:ext cx="1250103" cy="187050"/>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ACCURACY</a:t>
            </a:r>
          </a:p>
        </p:txBody>
      </p:sp>
      <p:sp>
        <p:nvSpPr>
          <p:cNvPr id="16" name="Rounded Rectangle 50">
            <a:extLst>
              <a:ext uri="{FF2B5EF4-FFF2-40B4-BE49-F238E27FC236}">
                <a16:creationId xmlns:a16="http://schemas.microsoft.com/office/drawing/2014/main" id="{4BA75BD6-5139-474B-BB64-66FB1819217A}"/>
              </a:ext>
            </a:extLst>
          </p:cNvPr>
          <p:cNvSpPr/>
          <p:nvPr/>
        </p:nvSpPr>
        <p:spPr>
          <a:xfrm rot="5400000">
            <a:off x="5980243" y="2023084"/>
            <a:ext cx="182426"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17" name="Rounded Rectangle 51">
            <a:extLst>
              <a:ext uri="{FF2B5EF4-FFF2-40B4-BE49-F238E27FC236}">
                <a16:creationId xmlns:a16="http://schemas.microsoft.com/office/drawing/2014/main" id="{0C451E6E-1564-4658-8BB5-42085509AFE7}"/>
              </a:ext>
            </a:extLst>
          </p:cNvPr>
          <p:cNvSpPr/>
          <p:nvPr/>
        </p:nvSpPr>
        <p:spPr>
          <a:xfrm>
            <a:off x="4412646" y="3596293"/>
            <a:ext cx="2411912" cy="178336"/>
          </a:xfrm>
          <a:prstGeom prst="roundRect">
            <a:avLst>
              <a:gd name="adj" fmla="val 50000"/>
            </a:avLst>
          </a:prstGeom>
          <a:solidFill>
            <a:srgbClr val="4EC2B9"/>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80</a:t>
            </a:r>
            <a:r>
              <a:rPr kumimoji="0" lang="en-US" sz="1000" b="0" i="0" u="none" strike="noStrike" kern="0" cap="none" spc="0" normalizeH="0" baseline="0" noProof="0">
                <a:ln>
                  <a:noFill/>
                </a:ln>
                <a:effectLst/>
                <a:uLnTx/>
                <a:uFillTx/>
                <a:latin typeface="Open Sans Light"/>
                <a:ea typeface="+mn-ea"/>
                <a:cs typeface="+mn-cs"/>
              </a:rPr>
              <a:t>%</a:t>
            </a:r>
          </a:p>
        </p:txBody>
      </p:sp>
      <p:sp>
        <p:nvSpPr>
          <p:cNvPr id="18" name="Rectangle 17">
            <a:extLst>
              <a:ext uri="{FF2B5EF4-FFF2-40B4-BE49-F238E27FC236}">
                <a16:creationId xmlns:a16="http://schemas.microsoft.com/office/drawing/2014/main" id="{7194330B-BE4D-4946-92F8-1ABCA801C717}"/>
              </a:ext>
            </a:extLst>
          </p:cNvPr>
          <p:cNvSpPr/>
          <p:nvPr/>
        </p:nvSpPr>
        <p:spPr>
          <a:xfrm>
            <a:off x="4371665" y="3861310"/>
            <a:ext cx="1250103" cy="187050"/>
          </a:xfrm>
          <a:prstGeom prst="rect">
            <a:avLst/>
          </a:prstGeom>
        </p:spPr>
        <p:txBody>
          <a:bodyPr wrap="none">
            <a:noAutofit/>
          </a:bodyPr>
          <a:lstStyle/>
          <a:p>
            <a:pPr lvl="0" defTabSz="1219170">
              <a:lnSpc>
                <a:spcPct val="95000"/>
              </a:lnSpc>
              <a:defRPr/>
            </a:pPr>
            <a:r>
              <a:rPr lang="en-US" sz="1000" kern="0"/>
              <a:t>INTERPRETABILITY OF RESULTS</a:t>
            </a:r>
          </a:p>
        </p:txBody>
      </p:sp>
      <p:sp>
        <p:nvSpPr>
          <p:cNvPr id="19" name="Rounded Rectangle 52">
            <a:extLst>
              <a:ext uri="{FF2B5EF4-FFF2-40B4-BE49-F238E27FC236}">
                <a16:creationId xmlns:a16="http://schemas.microsoft.com/office/drawing/2014/main" id="{C3FC5E1C-6FBA-4E70-ADBF-68B25B364C7B}"/>
              </a:ext>
            </a:extLst>
          </p:cNvPr>
          <p:cNvSpPr/>
          <p:nvPr/>
        </p:nvSpPr>
        <p:spPr>
          <a:xfrm rot="5400000">
            <a:off x="5937291" y="2526803"/>
            <a:ext cx="182426"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20" name="Rounded Rectangle 53">
            <a:extLst>
              <a:ext uri="{FF2B5EF4-FFF2-40B4-BE49-F238E27FC236}">
                <a16:creationId xmlns:a16="http://schemas.microsoft.com/office/drawing/2014/main" id="{A66B5D5D-ADAB-48DE-AD57-7D86E8505B5F}"/>
              </a:ext>
            </a:extLst>
          </p:cNvPr>
          <p:cNvSpPr/>
          <p:nvPr/>
        </p:nvSpPr>
        <p:spPr>
          <a:xfrm>
            <a:off x="4356158" y="4096278"/>
            <a:ext cx="2474035" cy="173048"/>
          </a:xfrm>
          <a:prstGeom prst="roundRect">
            <a:avLst>
              <a:gd name="adj" fmla="val 50000"/>
            </a:avLst>
          </a:prstGeom>
          <a:solidFill>
            <a:srgbClr val="4EC2B9"/>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Difficult</a:t>
            </a:r>
            <a:endParaRPr kumimoji="0" lang="en-US" sz="1000" b="0" i="0" u="none" strike="noStrike" kern="0" cap="none" spc="0" normalizeH="0" baseline="0" noProof="0">
              <a:ln>
                <a:noFill/>
              </a:ln>
              <a:effectLst/>
              <a:uLnTx/>
              <a:uFillTx/>
              <a:latin typeface="Open Sans Light"/>
            </a:endParaRPr>
          </a:p>
        </p:txBody>
      </p:sp>
      <p:sp>
        <p:nvSpPr>
          <p:cNvPr id="21" name="Rectangle 20">
            <a:extLst>
              <a:ext uri="{FF2B5EF4-FFF2-40B4-BE49-F238E27FC236}">
                <a16:creationId xmlns:a16="http://schemas.microsoft.com/office/drawing/2014/main" id="{46ACD6AE-85E9-4DAB-A599-AFF4B58C8B41}"/>
              </a:ext>
            </a:extLst>
          </p:cNvPr>
          <p:cNvSpPr/>
          <p:nvPr/>
        </p:nvSpPr>
        <p:spPr>
          <a:xfrm>
            <a:off x="8008339" y="3870757"/>
            <a:ext cx="1253645" cy="173048"/>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INTERPRETABILITY OF RESULTS</a:t>
            </a:r>
          </a:p>
        </p:txBody>
      </p:sp>
      <p:sp>
        <p:nvSpPr>
          <p:cNvPr id="22" name="Rectangle 21">
            <a:extLst>
              <a:ext uri="{FF2B5EF4-FFF2-40B4-BE49-F238E27FC236}">
                <a16:creationId xmlns:a16="http://schemas.microsoft.com/office/drawing/2014/main" id="{A1F35E4F-B67F-4D8E-8139-D31B35C63FB9}"/>
              </a:ext>
            </a:extLst>
          </p:cNvPr>
          <p:cNvSpPr/>
          <p:nvPr/>
        </p:nvSpPr>
        <p:spPr>
          <a:xfrm>
            <a:off x="8017744" y="3384752"/>
            <a:ext cx="1253645" cy="173048"/>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ACCURACY</a:t>
            </a:r>
          </a:p>
        </p:txBody>
      </p:sp>
      <p:sp>
        <p:nvSpPr>
          <p:cNvPr id="23" name="Rounded Rectangle 29">
            <a:extLst>
              <a:ext uri="{FF2B5EF4-FFF2-40B4-BE49-F238E27FC236}">
                <a16:creationId xmlns:a16="http://schemas.microsoft.com/office/drawing/2014/main" id="{DE427D1C-C677-41F8-B0CC-6624072D1D3B}"/>
              </a:ext>
            </a:extLst>
          </p:cNvPr>
          <p:cNvSpPr/>
          <p:nvPr/>
        </p:nvSpPr>
        <p:spPr>
          <a:xfrm rot="5400000">
            <a:off x="9604620" y="1990938"/>
            <a:ext cx="168774" cy="3328418"/>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24" name="Rounded Rectangle 30">
            <a:extLst>
              <a:ext uri="{FF2B5EF4-FFF2-40B4-BE49-F238E27FC236}">
                <a16:creationId xmlns:a16="http://schemas.microsoft.com/office/drawing/2014/main" id="{287A20E9-D2F7-4487-AC12-966571469B9F}"/>
              </a:ext>
            </a:extLst>
          </p:cNvPr>
          <p:cNvSpPr/>
          <p:nvPr/>
        </p:nvSpPr>
        <p:spPr>
          <a:xfrm>
            <a:off x="8024796" y="3570762"/>
            <a:ext cx="2970543" cy="168772"/>
          </a:xfrm>
          <a:prstGeom prst="roundRect">
            <a:avLst>
              <a:gd name="adj" fmla="val 50000"/>
            </a:avLst>
          </a:prstGeom>
          <a:solidFill>
            <a:schemeClr val="accent4"/>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90</a:t>
            </a:r>
            <a:r>
              <a:rPr kumimoji="0" lang="en-US" sz="1000" b="0" i="0" u="none" strike="noStrike" kern="0" cap="none" spc="0" normalizeH="0" baseline="0" noProof="0">
                <a:ln>
                  <a:noFill/>
                </a:ln>
                <a:effectLst/>
                <a:uLnTx/>
                <a:uFillTx/>
                <a:latin typeface="Open Sans Light"/>
                <a:ea typeface="+mn-ea"/>
                <a:cs typeface="+mn-cs"/>
              </a:rPr>
              <a:t>%</a:t>
            </a:r>
          </a:p>
        </p:txBody>
      </p:sp>
      <p:sp>
        <p:nvSpPr>
          <p:cNvPr id="25" name="Rounded Rectangle 31">
            <a:extLst>
              <a:ext uri="{FF2B5EF4-FFF2-40B4-BE49-F238E27FC236}">
                <a16:creationId xmlns:a16="http://schemas.microsoft.com/office/drawing/2014/main" id="{C944A064-D129-4C95-B499-EB2B2F9A193E}"/>
              </a:ext>
            </a:extLst>
          </p:cNvPr>
          <p:cNvSpPr/>
          <p:nvPr/>
        </p:nvSpPr>
        <p:spPr>
          <a:xfrm rot="5400000">
            <a:off x="9599886" y="2514213"/>
            <a:ext cx="168773" cy="3328417"/>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26" name="Rounded Rectangle 32">
            <a:extLst>
              <a:ext uri="{FF2B5EF4-FFF2-40B4-BE49-F238E27FC236}">
                <a16:creationId xmlns:a16="http://schemas.microsoft.com/office/drawing/2014/main" id="{2BC3DF62-6F4B-4B1B-97C5-8BB169C519B5}"/>
              </a:ext>
            </a:extLst>
          </p:cNvPr>
          <p:cNvSpPr/>
          <p:nvPr/>
        </p:nvSpPr>
        <p:spPr>
          <a:xfrm>
            <a:off x="8024797" y="4098764"/>
            <a:ext cx="3323683" cy="175866"/>
          </a:xfrm>
          <a:prstGeom prst="roundRect">
            <a:avLst>
              <a:gd name="adj" fmla="val 50000"/>
            </a:avLst>
          </a:prstGeom>
          <a:solidFill>
            <a:schemeClr val="accent4"/>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Very Easy</a:t>
            </a:r>
            <a:endParaRPr kumimoji="0" lang="en-US" sz="1000" b="0" i="0" u="none" strike="noStrike" kern="0" cap="none" spc="0" normalizeH="0" baseline="0" noProof="0">
              <a:ln>
                <a:noFill/>
              </a:ln>
              <a:effectLst/>
              <a:uLnTx/>
              <a:uFillTx/>
              <a:latin typeface="Open Sans Light"/>
            </a:endParaRPr>
          </a:p>
        </p:txBody>
      </p:sp>
      <p:sp>
        <p:nvSpPr>
          <p:cNvPr id="27" name="Rectangle 26">
            <a:extLst>
              <a:ext uri="{FF2B5EF4-FFF2-40B4-BE49-F238E27FC236}">
                <a16:creationId xmlns:a16="http://schemas.microsoft.com/office/drawing/2014/main" id="{B48ED1C0-8911-4589-8660-A22D12CC1CDD}"/>
              </a:ext>
            </a:extLst>
          </p:cNvPr>
          <p:cNvSpPr/>
          <p:nvPr/>
        </p:nvSpPr>
        <p:spPr>
          <a:xfrm>
            <a:off x="832117" y="3921461"/>
            <a:ext cx="1250103" cy="173049"/>
          </a:xfrm>
          <a:prstGeom prst="rect">
            <a:avLst/>
          </a:prstGeom>
        </p:spPr>
        <p:txBody>
          <a:bodyPr wrap="none">
            <a:noAutofit/>
          </a:bodyPr>
          <a:lstStyle/>
          <a:p>
            <a:pPr lvl="0" defTabSz="1219170">
              <a:lnSpc>
                <a:spcPct val="95000"/>
              </a:lnSpc>
              <a:defRPr/>
            </a:pPr>
            <a:r>
              <a:rPr lang="en-US" sz="1000" kern="0"/>
              <a:t>INTERPRETABILITY OF RESULTS</a:t>
            </a:r>
          </a:p>
        </p:txBody>
      </p:sp>
      <p:sp>
        <p:nvSpPr>
          <p:cNvPr id="28" name="Rectangle 27">
            <a:extLst>
              <a:ext uri="{FF2B5EF4-FFF2-40B4-BE49-F238E27FC236}">
                <a16:creationId xmlns:a16="http://schemas.microsoft.com/office/drawing/2014/main" id="{F1481F88-3B5B-4175-BE54-01A02E49A621}"/>
              </a:ext>
            </a:extLst>
          </p:cNvPr>
          <p:cNvSpPr/>
          <p:nvPr/>
        </p:nvSpPr>
        <p:spPr>
          <a:xfrm>
            <a:off x="851945" y="3344599"/>
            <a:ext cx="1250103" cy="173049"/>
          </a:xfrm>
          <a:prstGeom prst="rect">
            <a:avLst/>
          </a:prstGeom>
        </p:spPr>
        <p:txBody>
          <a:bodyPr wrap="none">
            <a:noAutofit/>
          </a:bodyPr>
          <a:lstStyle/>
          <a:p>
            <a:pPr marL="0" marR="0" lvl="0" indent="0" defTabSz="1219170" eaLnBrk="1" fontAlgn="auto" latinLnBrk="0" hangingPunct="1">
              <a:lnSpc>
                <a:spcPct val="95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ACCURACY</a:t>
            </a:r>
          </a:p>
        </p:txBody>
      </p:sp>
      <p:sp>
        <p:nvSpPr>
          <p:cNvPr id="29" name="Rounded Rectangle 41">
            <a:extLst>
              <a:ext uri="{FF2B5EF4-FFF2-40B4-BE49-F238E27FC236}">
                <a16:creationId xmlns:a16="http://schemas.microsoft.com/office/drawing/2014/main" id="{0DF6CC33-6679-468F-8BE3-01DD9A37D102}"/>
              </a:ext>
            </a:extLst>
          </p:cNvPr>
          <p:cNvSpPr/>
          <p:nvPr/>
        </p:nvSpPr>
        <p:spPr>
          <a:xfrm rot="5400000">
            <a:off x="2414088" y="2011549"/>
            <a:ext cx="168773"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30" name="Rounded Rectangle 42">
            <a:extLst>
              <a:ext uri="{FF2B5EF4-FFF2-40B4-BE49-F238E27FC236}">
                <a16:creationId xmlns:a16="http://schemas.microsoft.com/office/drawing/2014/main" id="{841E8C14-ADD4-499E-82E7-4312F64F128E}"/>
              </a:ext>
            </a:extLst>
          </p:cNvPr>
          <p:cNvSpPr/>
          <p:nvPr/>
        </p:nvSpPr>
        <p:spPr>
          <a:xfrm>
            <a:off x="851945" y="3570719"/>
            <a:ext cx="2192062" cy="173048"/>
          </a:xfrm>
          <a:prstGeom prst="roundRect">
            <a:avLst>
              <a:gd name="adj" fmla="val 50000"/>
            </a:avLst>
          </a:prstGeom>
          <a:solidFill>
            <a:srgbClr val="E1F616"/>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lang="en-US" sz="1000" kern="0">
                <a:latin typeface="Open Sans Light"/>
              </a:rPr>
              <a:t>70</a:t>
            </a:r>
            <a:r>
              <a:rPr kumimoji="0" lang="en-US" sz="1000" b="0" i="0" u="none" strike="noStrike" kern="0" cap="none" spc="0" normalizeH="0" baseline="0" noProof="0">
                <a:ln>
                  <a:noFill/>
                </a:ln>
                <a:effectLst/>
                <a:uLnTx/>
                <a:uFillTx/>
                <a:latin typeface="Open Sans Light"/>
                <a:ea typeface="+mn-ea"/>
                <a:cs typeface="+mn-cs"/>
              </a:rPr>
              <a:t>%</a:t>
            </a:r>
          </a:p>
        </p:txBody>
      </p:sp>
      <p:sp>
        <p:nvSpPr>
          <p:cNvPr id="31" name="Rounded Rectangle 43">
            <a:extLst>
              <a:ext uri="{FF2B5EF4-FFF2-40B4-BE49-F238E27FC236}">
                <a16:creationId xmlns:a16="http://schemas.microsoft.com/office/drawing/2014/main" id="{DF0C1F80-7A56-4133-A425-7A087A45617F}"/>
              </a:ext>
            </a:extLst>
          </p:cNvPr>
          <p:cNvSpPr/>
          <p:nvPr/>
        </p:nvSpPr>
        <p:spPr>
          <a:xfrm rot="5400000">
            <a:off x="2427064" y="2544268"/>
            <a:ext cx="168773" cy="3319011"/>
          </a:xfrm>
          <a:prstGeom prst="roundRect">
            <a:avLst>
              <a:gd name="adj" fmla="val 50000"/>
            </a:avLst>
          </a:prstGeom>
          <a:solidFill>
            <a:srgbClr val="57565A">
              <a:lumMod val="40000"/>
              <a:lumOff val="60000"/>
              <a:alpha val="50000"/>
            </a:srgbClr>
          </a:solidFill>
          <a:ln w="7937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Open Sans Light"/>
              <a:ea typeface="+mn-ea"/>
              <a:cs typeface="+mn-cs"/>
            </a:endParaRPr>
          </a:p>
        </p:txBody>
      </p:sp>
      <p:sp>
        <p:nvSpPr>
          <p:cNvPr id="32" name="Rounded Rectangle 44">
            <a:extLst>
              <a:ext uri="{FF2B5EF4-FFF2-40B4-BE49-F238E27FC236}">
                <a16:creationId xmlns:a16="http://schemas.microsoft.com/office/drawing/2014/main" id="{A9537031-813E-4370-B6D6-F09861E1942D}"/>
              </a:ext>
            </a:extLst>
          </p:cNvPr>
          <p:cNvSpPr/>
          <p:nvPr/>
        </p:nvSpPr>
        <p:spPr>
          <a:xfrm>
            <a:off x="851945" y="4133020"/>
            <a:ext cx="1736514" cy="155140"/>
          </a:xfrm>
          <a:prstGeom prst="roundRect">
            <a:avLst>
              <a:gd name="adj" fmla="val 50000"/>
            </a:avLst>
          </a:prstGeom>
          <a:solidFill>
            <a:srgbClr val="E1F616"/>
          </a:solidFill>
          <a:ln w="9525" cap="flat" cmpd="sng" algn="ctr">
            <a:noFill/>
            <a:prstDash val="solid"/>
          </a:ln>
          <a:effectLst/>
        </p:spPr>
        <p:txBody>
          <a:bodyPr wrap="none" tIns="91440" bIns="91440" rtlCol="0" anchor="ctr" anchorCtr="0"/>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Open Sans Light"/>
                <a:ea typeface="+mn-ea"/>
                <a:cs typeface="+mn-cs"/>
              </a:rPr>
              <a:t>Very Difficult</a:t>
            </a:r>
          </a:p>
        </p:txBody>
      </p:sp>
      <p:sp>
        <p:nvSpPr>
          <p:cNvPr id="33" name="Arrow: Down 32">
            <a:extLst>
              <a:ext uri="{FF2B5EF4-FFF2-40B4-BE49-F238E27FC236}">
                <a16:creationId xmlns:a16="http://schemas.microsoft.com/office/drawing/2014/main" id="{D55920E9-CD9B-484A-99F2-4A8C458F0396}"/>
              </a:ext>
            </a:extLst>
          </p:cNvPr>
          <p:cNvSpPr/>
          <p:nvPr/>
        </p:nvSpPr>
        <p:spPr>
          <a:xfrm flipV="1">
            <a:off x="9475237" y="4478692"/>
            <a:ext cx="629816" cy="1544213"/>
          </a:xfrm>
          <a:prstGeom prst="downArrow">
            <a:avLst>
              <a:gd name="adj1" fmla="val 50000"/>
              <a:gd name="adj2" fmla="val 96667"/>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31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8C6F-13E4-41B5-AAA5-C3678110A4EE}"/>
              </a:ext>
            </a:extLst>
          </p:cNvPr>
          <p:cNvSpPr>
            <a:spLocks noGrp="1"/>
          </p:cNvSpPr>
          <p:nvPr>
            <p:ph type="title"/>
          </p:nvPr>
        </p:nvSpPr>
        <p:spPr>
          <a:xfrm>
            <a:off x="1110343" y="27079"/>
            <a:ext cx="11185849" cy="828114"/>
          </a:xfrm>
        </p:spPr>
        <p:txBody>
          <a:bodyPr>
            <a:normAutofit/>
          </a:bodyPr>
          <a:lstStyle/>
          <a:p>
            <a:r>
              <a:rPr lang="en-US" sz="3600" b="1" i="1">
                <a:latin typeface="Verdana" panose="020B0604030504040204" pitchFamily="34" charset="0"/>
                <a:ea typeface="Verdana" panose="020B0604030504040204" pitchFamily="34" charset="0"/>
                <a:cs typeface="Calibri Light"/>
              </a:rPr>
              <a:t>Computation of Sentiment Scores</a:t>
            </a:r>
          </a:p>
        </p:txBody>
      </p:sp>
      <p:sp>
        <p:nvSpPr>
          <p:cNvPr id="3" name="Content Placeholder 2">
            <a:extLst>
              <a:ext uri="{FF2B5EF4-FFF2-40B4-BE49-F238E27FC236}">
                <a16:creationId xmlns:a16="http://schemas.microsoft.com/office/drawing/2014/main" id="{1FD6EC76-157A-43A2-92E4-1784E925B438}"/>
              </a:ext>
            </a:extLst>
          </p:cNvPr>
          <p:cNvSpPr>
            <a:spLocks noGrp="1"/>
          </p:cNvSpPr>
          <p:nvPr>
            <p:ph idx="1"/>
          </p:nvPr>
        </p:nvSpPr>
        <p:spPr/>
        <p:txBody>
          <a:bodyPr vert="horz" lIns="91440" tIns="45720" rIns="91440" bIns="45720" rtlCol="0" anchor="t">
            <a:normAutofit/>
          </a:bodyPr>
          <a:lstStyle/>
          <a:p>
            <a:pPr marL="0" indent="0">
              <a:buNone/>
            </a:pPr>
            <a:endParaRPr lang="en-US" b="1" u="sng">
              <a:cs typeface="Calibri"/>
            </a:endParaRPr>
          </a:p>
          <a:p>
            <a:pPr marL="0" indent="0">
              <a:buNone/>
            </a:pPr>
            <a:endParaRPr lang="en-US" b="1" u="sng">
              <a:cs typeface="Calibri"/>
            </a:endParaRPr>
          </a:p>
          <a:p>
            <a:endParaRPr lang="en-US">
              <a:cs typeface="Calibri"/>
            </a:endParaRPr>
          </a:p>
        </p:txBody>
      </p:sp>
      <p:graphicFrame>
        <p:nvGraphicFramePr>
          <p:cNvPr id="4" name="Table 4">
            <a:extLst>
              <a:ext uri="{FF2B5EF4-FFF2-40B4-BE49-F238E27FC236}">
                <a16:creationId xmlns:a16="http://schemas.microsoft.com/office/drawing/2014/main" id="{6E90FF77-0789-4715-9476-AD20F9254227}"/>
              </a:ext>
            </a:extLst>
          </p:cNvPr>
          <p:cNvGraphicFramePr>
            <a:graphicFrameLocks noGrp="1"/>
          </p:cNvGraphicFramePr>
          <p:nvPr>
            <p:extLst>
              <p:ext uri="{D42A27DB-BD31-4B8C-83A1-F6EECF244321}">
                <p14:modId xmlns:p14="http://schemas.microsoft.com/office/powerpoint/2010/main" val="1227702016"/>
              </p:ext>
            </p:extLst>
          </p:nvPr>
        </p:nvGraphicFramePr>
        <p:xfrm>
          <a:off x="653143" y="3299361"/>
          <a:ext cx="10865498" cy="2603714"/>
        </p:xfrm>
        <a:graphic>
          <a:graphicData uri="http://schemas.openxmlformats.org/drawingml/2006/table">
            <a:tbl>
              <a:tblPr firstRow="1" bandRow="1">
                <a:tableStyleId>{17292A2E-F333-43FB-9621-5CBBE7FDCDCB}</a:tableStyleId>
              </a:tblPr>
              <a:tblGrid>
                <a:gridCol w="1212509">
                  <a:extLst>
                    <a:ext uri="{9D8B030D-6E8A-4147-A177-3AD203B41FA5}">
                      <a16:colId xmlns:a16="http://schemas.microsoft.com/office/drawing/2014/main" val="3121325781"/>
                    </a:ext>
                  </a:extLst>
                </a:gridCol>
                <a:gridCol w="1045220">
                  <a:extLst>
                    <a:ext uri="{9D8B030D-6E8A-4147-A177-3AD203B41FA5}">
                      <a16:colId xmlns:a16="http://schemas.microsoft.com/office/drawing/2014/main" val="2393964131"/>
                    </a:ext>
                  </a:extLst>
                </a:gridCol>
                <a:gridCol w="3517968">
                  <a:extLst>
                    <a:ext uri="{9D8B030D-6E8A-4147-A177-3AD203B41FA5}">
                      <a16:colId xmlns:a16="http://schemas.microsoft.com/office/drawing/2014/main" val="891668804"/>
                    </a:ext>
                  </a:extLst>
                </a:gridCol>
                <a:gridCol w="3266881">
                  <a:extLst>
                    <a:ext uri="{9D8B030D-6E8A-4147-A177-3AD203B41FA5}">
                      <a16:colId xmlns:a16="http://schemas.microsoft.com/office/drawing/2014/main" val="1565724793"/>
                    </a:ext>
                  </a:extLst>
                </a:gridCol>
                <a:gridCol w="1017105">
                  <a:extLst>
                    <a:ext uri="{9D8B030D-6E8A-4147-A177-3AD203B41FA5}">
                      <a16:colId xmlns:a16="http://schemas.microsoft.com/office/drawing/2014/main" val="1276042883"/>
                    </a:ext>
                  </a:extLst>
                </a:gridCol>
                <a:gridCol w="805815">
                  <a:extLst>
                    <a:ext uri="{9D8B030D-6E8A-4147-A177-3AD203B41FA5}">
                      <a16:colId xmlns:a16="http://schemas.microsoft.com/office/drawing/2014/main" val="1923235205"/>
                    </a:ext>
                  </a:extLst>
                </a:gridCol>
              </a:tblGrid>
              <a:tr h="316683">
                <a:tc>
                  <a:txBody>
                    <a:bodyPr/>
                    <a:lstStyle/>
                    <a:p>
                      <a:pPr algn="ctr"/>
                      <a:r>
                        <a:rPr lang="en-US" sz="1400"/>
                        <a:t>Category</a:t>
                      </a:r>
                    </a:p>
                  </a:txBody>
                  <a:tcPr/>
                </a:tc>
                <a:tc>
                  <a:txBody>
                    <a:bodyPr/>
                    <a:lstStyle/>
                    <a:p>
                      <a:pPr algn="ctr"/>
                      <a:r>
                        <a:rPr lang="en-US" sz="1400"/>
                        <a:t>Model</a:t>
                      </a:r>
                    </a:p>
                  </a:txBody>
                  <a:tcPr/>
                </a:tc>
                <a:tc>
                  <a:txBody>
                    <a:bodyPr/>
                    <a:lstStyle/>
                    <a:p>
                      <a:pPr algn="ctr"/>
                      <a:r>
                        <a:rPr lang="en-US" sz="1400"/>
                        <a:t>Review</a:t>
                      </a:r>
                    </a:p>
                  </a:txBody>
                  <a:tcPr/>
                </a:tc>
                <a:tc>
                  <a:txBody>
                    <a:bodyPr/>
                    <a:lstStyle/>
                    <a:p>
                      <a:pPr algn="ctr"/>
                      <a:r>
                        <a:rPr lang="en-US" sz="1400"/>
                        <a:t>Sentence</a:t>
                      </a:r>
                    </a:p>
                  </a:txBody>
                  <a:tcPr/>
                </a:tc>
                <a:tc>
                  <a:txBody>
                    <a:bodyPr/>
                    <a:lstStyle/>
                    <a:p>
                      <a:pPr algn="ctr"/>
                      <a:r>
                        <a:rPr lang="en-US" sz="1400"/>
                        <a:t>Features</a:t>
                      </a:r>
                    </a:p>
                  </a:txBody>
                  <a:tcPr/>
                </a:tc>
                <a:tc>
                  <a:txBody>
                    <a:bodyPr/>
                    <a:lstStyle/>
                    <a:p>
                      <a:pPr algn="ctr"/>
                      <a:r>
                        <a:rPr lang="en-US" sz="1400"/>
                        <a:t>Score</a:t>
                      </a:r>
                    </a:p>
                  </a:txBody>
                  <a:tcPr/>
                </a:tc>
                <a:extLst>
                  <a:ext uri="{0D108BD9-81ED-4DB2-BD59-A6C34878D82A}">
                    <a16:rowId xmlns:a16="http://schemas.microsoft.com/office/drawing/2014/main" val="1945201757"/>
                  </a:ext>
                </a:extLst>
              </a:tr>
              <a:tr h="519698">
                <a:tc>
                  <a:txBody>
                    <a:bodyPr/>
                    <a:lstStyle/>
                    <a:p>
                      <a:pPr>
                        <a:lnSpc>
                          <a:spcPct val="100000"/>
                        </a:lnSpc>
                      </a:pPr>
                      <a:r>
                        <a:rPr lang="en-US" sz="1400"/>
                        <a:t>Power Tool Combo Kits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rPr>
                        <a:t>308056104</a:t>
                      </a:r>
                      <a:endParaRPr lang="en-US" sz="1400">
                        <a:solidFill>
                          <a:schemeClr val="tx1"/>
                        </a:solidFill>
                      </a:endParaRPr>
                    </a:p>
                    <a:p>
                      <a:pPr>
                        <a:lnSpc>
                          <a:spcPct val="100000"/>
                        </a:lnSpc>
                      </a:pPr>
                      <a:endParaRPr lang="en-US" sz="1400">
                        <a:solidFill>
                          <a:schemeClr val="tx1"/>
                        </a:solidFill>
                      </a:endParaRPr>
                    </a:p>
                  </a:txBody>
                  <a:tcPr/>
                </a:tc>
                <a:tc>
                  <a:txBody>
                    <a:bodyPr/>
                    <a:lstStyle/>
                    <a:p>
                      <a:pPr>
                        <a:lnSpc>
                          <a:spcPct val="100000"/>
                        </a:lnSpc>
                      </a:pPr>
                      <a:r>
                        <a:rPr lang="en-US" sz="1400"/>
                        <a:t>Surprising power for this little tool. Batteries charged quickly and held their charge. I like the button to check the charge</a:t>
                      </a:r>
                    </a:p>
                  </a:txBody>
                  <a:tcPr/>
                </a:tc>
                <a:tc>
                  <a:txBody>
                    <a:bodyPr/>
                    <a:lstStyle/>
                    <a:p>
                      <a:pPr>
                        <a:lnSpc>
                          <a:spcPct val="100000"/>
                        </a:lnSpc>
                      </a:pPr>
                      <a:r>
                        <a:rPr lang="en-US" sz="1400"/>
                        <a:t>Surprising power for this little tool. </a:t>
                      </a:r>
                    </a:p>
                  </a:txBody>
                  <a:tcPr/>
                </a:tc>
                <a:tc>
                  <a:txBody>
                    <a:bodyPr/>
                    <a:lstStyle/>
                    <a:p>
                      <a:pPr>
                        <a:lnSpc>
                          <a:spcPct val="100000"/>
                        </a:lnSpc>
                      </a:pPr>
                      <a:r>
                        <a:rPr lang="en-US" sz="1400"/>
                        <a:t>Power</a:t>
                      </a:r>
                    </a:p>
                  </a:txBody>
                  <a:tcPr/>
                </a:tc>
                <a:tc>
                  <a:txBody>
                    <a:bodyPr/>
                    <a:lstStyle/>
                    <a:p>
                      <a:pPr>
                        <a:lnSpc>
                          <a:spcPct val="100000"/>
                        </a:lnSpc>
                      </a:pPr>
                      <a:r>
                        <a:rPr lang="en-US" sz="1400"/>
                        <a:t>0.63</a:t>
                      </a:r>
                    </a:p>
                  </a:txBody>
                  <a:tcPr/>
                </a:tc>
                <a:extLst>
                  <a:ext uri="{0D108BD9-81ED-4DB2-BD59-A6C34878D82A}">
                    <a16:rowId xmlns:a16="http://schemas.microsoft.com/office/drawing/2014/main" val="618758159"/>
                  </a:ext>
                </a:extLst>
              </a:tr>
              <a:tr h="8239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Power Tool Combo Kits</a:t>
                      </a:r>
                    </a:p>
                    <a:p>
                      <a:pPr>
                        <a:lnSpc>
                          <a:spcPct val="100000"/>
                        </a:lnSpc>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rPr>
                        <a:t>308056104</a:t>
                      </a:r>
                      <a:endParaRPr lang="en-US" sz="1400">
                        <a:solidFill>
                          <a:schemeClr val="tx1"/>
                        </a:solidFill>
                      </a:endParaRPr>
                    </a:p>
                    <a:p>
                      <a:pPr>
                        <a:lnSpc>
                          <a:spcPct val="100000"/>
                        </a:lnSpc>
                      </a:pPr>
                      <a:endParaRPr lang="en-US" sz="1400">
                        <a:solidFill>
                          <a:schemeClr val="tx1"/>
                        </a:solidFill>
                      </a:endParaRPr>
                    </a:p>
                  </a:txBody>
                  <a:tcPr/>
                </a:tc>
                <a:tc>
                  <a:txBody>
                    <a:bodyPr/>
                    <a:lstStyle/>
                    <a:p>
                      <a:pPr>
                        <a:lnSpc>
                          <a:spcPct val="100000"/>
                        </a:lnSpc>
                      </a:pPr>
                      <a:r>
                        <a:rPr lang="en-US" sz="1400"/>
                        <a:t>Surprising power for this little tool. Batteries charged quickly and held their charge. I like the button to check the charge</a:t>
                      </a:r>
                    </a:p>
                  </a:txBody>
                  <a:tcPr/>
                </a:tc>
                <a:tc>
                  <a:txBody>
                    <a:bodyPr/>
                    <a:lstStyle/>
                    <a:p>
                      <a:pPr>
                        <a:lnSpc>
                          <a:spcPct val="100000"/>
                        </a:lnSpc>
                      </a:pPr>
                      <a:r>
                        <a:rPr lang="en-US" sz="1400"/>
                        <a:t>Batteries charged quickly and held their charge</a:t>
                      </a:r>
                    </a:p>
                  </a:txBody>
                  <a:tcPr/>
                </a:tc>
                <a:tc>
                  <a:txBody>
                    <a:bodyPr/>
                    <a:lstStyle/>
                    <a:p>
                      <a:pPr>
                        <a:lnSpc>
                          <a:spcPct val="100000"/>
                        </a:lnSpc>
                      </a:pPr>
                      <a:r>
                        <a:rPr lang="en-US" sz="1400"/>
                        <a:t>Battery</a:t>
                      </a:r>
                    </a:p>
                  </a:txBody>
                  <a:tcPr/>
                </a:tc>
                <a:tc>
                  <a:txBody>
                    <a:bodyPr/>
                    <a:lstStyle/>
                    <a:p>
                      <a:pPr>
                        <a:lnSpc>
                          <a:spcPct val="100000"/>
                        </a:lnSpc>
                      </a:pPr>
                      <a:r>
                        <a:rPr lang="en-US" sz="1400"/>
                        <a:t>0.3</a:t>
                      </a:r>
                    </a:p>
                  </a:txBody>
                  <a:tcPr/>
                </a:tc>
                <a:extLst>
                  <a:ext uri="{0D108BD9-81ED-4DB2-BD59-A6C34878D82A}">
                    <a16:rowId xmlns:a16="http://schemas.microsoft.com/office/drawing/2014/main" val="128290282"/>
                  </a:ext>
                </a:extLst>
              </a:tr>
              <a:tr h="707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Power Tool Batteries</a:t>
                      </a:r>
                    </a:p>
                    <a:p>
                      <a:pPr>
                        <a:lnSpc>
                          <a:spcPct val="100000"/>
                        </a:lnSpc>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rPr>
                        <a:t>308056104</a:t>
                      </a:r>
                      <a:endParaRPr lang="en-US" sz="1400">
                        <a:solidFill>
                          <a:schemeClr val="tx1"/>
                        </a:solidFill>
                      </a:endParaRPr>
                    </a:p>
                    <a:p>
                      <a:pPr>
                        <a:lnSpc>
                          <a:spcPct val="100000"/>
                        </a:lnSpc>
                      </a:pPr>
                      <a:endParaRPr lang="en-US" sz="1400">
                        <a:solidFill>
                          <a:schemeClr val="tx1"/>
                        </a:solidFill>
                      </a:endParaRPr>
                    </a:p>
                  </a:txBody>
                  <a:tcPr/>
                </a:tc>
                <a:tc>
                  <a:txBody>
                    <a:bodyPr/>
                    <a:lstStyle/>
                    <a:p>
                      <a:pPr>
                        <a:lnSpc>
                          <a:spcPct val="100000"/>
                        </a:lnSpc>
                      </a:pPr>
                      <a:r>
                        <a:rPr lang="en-US" sz="1400"/>
                        <a:t>Surprising power for this little tool. Batteries charged quickly and held their charge. I like the button to check the charge</a:t>
                      </a:r>
                    </a:p>
                  </a:txBody>
                  <a:tcPr/>
                </a:tc>
                <a:tc>
                  <a:txBody>
                    <a:bodyPr/>
                    <a:lstStyle/>
                    <a:p>
                      <a:pPr>
                        <a:lnSpc>
                          <a:spcPct val="100000"/>
                        </a:lnSpc>
                      </a:pPr>
                      <a:r>
                        <a:rPr lang="en-US" sz="1400"/>
                        <a:t>I like the button to check the charge</a:t>
                      </a:r>
                    </a:p>
                  </a:txBody>
                  <a:tcPr/>
                </a:tc>
                <a:tc>
                  <a:txBody>
                    <a:bodyPr/>
                    <a:lstStyle/>
                    <a:p>
                      <a:pPr>
                        <a:lnSpc>
                          <a:spcPct val="100000"/>
                        </a:lnSpc>
                      </a:pPr>
                      <a:r>
                        <a:rPr lang="en-US" sz="1400"/>
                        <a:t>Button</a:t>
                      </a:r>
                    </a:p>
                  </a:txBody>
                  <a:tcPr/>
                </a:tc>
                <a:tc>
                  <a:txBody>
                    <a:bodyPr/>
                    <a:lstStyle/>
                    <a:p>
                      <a:pPr>
                        <a:lnSpc>
                          <a:spcPct val="100000"/>
                        </a:lnSpc>
                      </a:pPr>
                      <a:r>
                        <a:rPr lang="en-US" sz="1400"/>
                        <a:t>0.28</a:t>
                      </a:r>
                    </a:p>
                  </a:txBody>
                  <a:tcPr/>
                </a:tc>
                <a:extLst>
                  <a:ext uri="{0D108BD9-81ED-4DB2-BD59-A6C34878D82A}">
                    <a16:rowId xmlns:a16="http://schemas.microsoft.com/office/drawing/2014/main" val="4077388841"/>
                  </a:ext>
                </a:extLst>
              </a:tr>
            </a:tbl>
          </a:graphicData>
        </a:graphic>
      </p:graphicFrame>
      <p:graphicFrame>
        <p:nvGraphicFramePr>
          <p:cNvPr id="5" name="Table 5">
            <a:extLst>
              <a:ext uri="{FF2B5EF4-FFF2-40B4-BE49-F238E27FC236}">
                <a16:creationId xmlns:a16="http://schemas.microsoft.com/office/drawing/2014/main" id="{72D52E5D-289B-4A1E-A934-BD3D2A4ACDC1}"/>
              </a:ext>
            </a:extLst>
          </p:cNvPr>
          <p:cNvGraphicFramePr>
            <a:graphicFrameLocks noGrp="1"/>
          </p:cNvGraphicFramePr>
          <p:nvPr>
            <p:extLst>
              <p:ext uri="{D42A27DB-BD31-4B8C-83A1-F6EECF244321}">
                <p14:modId xmlns:p14="http://schemas.microsoft.com/office/powerpoint/2010/main" val="3636412303"/>
              </p:ext>
            </p:extLst>
          </p:nvPr>
        </p:nvGraphicFramePr>
        <p:xfrm>
          <a:off x="673359" y="943450"/>
          <a:ext cx="5715615" cy="1315720"/>
        </p:xfrm>
        <a:graphic>
          <a:graphicData uri="http://schemas.openxmlformats.org/drawingml/2006/table">
            <a:tbl>
              <a:tblPr firstRow="1" bandRow="1">
                <a:tableStyleId>{17292A2E-F333-43FB-9621-5CBBE7FDCDCB}</a:tableStyleId>
              </a:tblPr>
              <a:tblGrid>
                <a:gridCol w="1188098">
                  <a:extLst>
                    <a:ext uri="{9D8B030D-6E8A-4147-A177-3AD203B41FA5}">
                      <a16:colId xmlns:a16="http://schemas.microsoft.com/office/drawing/2014/main" val="2029615890"/>
                    </a:ext>
                  </a:extLst>
                </a:gridCol>
                <a:gridCol w="1049694">
                  <a:extLst>
                    <a:ext uri="{9D8B030D-6E8A-4147-A177-3AD203B41FA5}">
                      <a16:colId xmlns:a16="http://schemas.microsoft.com/office/drawing/2014/main" val="3158978120"/>
                    </a:ext>
                  </a:extLst>
                </a:gridCol>
                <a:gridCol w="3477823">
                  <a:extLst>
                    <a:ext uri="{9D8B030D-6E8A-4147-A177-3AD203B41FA5}">
                      <a16:colId xmlns:a16="http://schemas.microsoft.com/office/drawing/2014/main" val="3954318681"/>
                    </a:ext>
                  </a:extLst>
                </a:gridCol>
              </a:tblGrid>
              <a:tr h="370840">
                <a:tc>
                  <a:txBody>
                    <a:bodyPr/>
                    <a:lstStyle/>
                    <a:p>
                      <a:pPr algn="l"/>
                      <a:r>
                        <a:rPr lang="en-US" sz="1600">
                          <a:solidFill>
                            <a:schemeClr val="bg1"/>
                          </a:solidFill>
                        </a:rPr>
                        <a:t>Category</a:t>
                      </a:r>
                    </a:p>
                  </a:txBody>
                  <a:tcPr/>
                </a:tc>
                <a:tc>
                  <a:txBody>
                    <a:bodyPr/>
                    <a:lstStyle/>
                    <a:p>
                      <a:pPr algn="l"/>
                      <a:r>
                        <a:rPr lang="en-US" sz="1600">
                          <a:solidFill>
                            <a:schemeClr val="bg1"/>
                          </a:solidFill>
                        </a:rPr>
                        <a:t>Model</a:t>
                      </a:r>
                    </a:p>
                  </a:txBody>
                  <a:tcPr/>
                </a:tc>
                <a:tc>
                  <a:txBody>
                    <a:bodyPr/>
                    <a:lstStyle/>
                    <a:p>
                      <a:pPr algn="l"/>
                      <a:r>
                        <a:rPr lang="en-US" sz="1600">
                          <a:solidFill>
                            <a:schemeClr val="bg1"/>
                          </a:solidFill>
                        </a:rPr>
                        <a:t>Review</a:t>
                      </a:r>
                    </a:p>
                  </a:txBody>
                  <a:tcPr/>
                </a:tc>
                <a:extLst>
                  <a:ext uri="{0D108BD9-81ED-4DB2-BD59-A6C34878D82A}">
                    <a16:rowId xmlns:a16="http://schemas.microsoft.com/office/drawing/2014/main" val="4036345697"/>
                  </a:ext>
                </a:extLst>
              </a:tr>
              <a:tr h="370840">
                <a:tc>
                  <a:txBody>
                    <a:bodyPr/>
                    <a:lstStyle/>
                    <a:p>
                      <a:pPr algn="l">
                        <a:lnSpc>
                          <a:spcPct val="100000"/>
                        </a:lnSpc>
                      </a:pPr>
                      <a:r>
                        <a:rPr lang="en-US" sz="1400">
                          <a:solidFill>
                            <a:schemeClr val="tx1"/>
                          </a:solidFill>
                        </a:rPr>
                        <a:t>Power Tool Combo Kits</a:t>
                      </a:r>
                    </a:p>
                  </a:txBody>
                  <a:tcPr/>
                </a:tc>
                <a:tc>
                  <a:txBody>
                    <a:bodyPr/>
                    <a:lstStyle/>
                    <a:p>
                      <a:pPr algn="l">
                        <a:lnSpc>
                          <a:spcPct val="250000"/>
                        </a:lnSpc>
                      </a:pPr>
                      <a:r>
                        <a:rPr lang="en-US" sz="1400" kern="1200">
                          <a:solidFill>
                            <a:schemeClr val="tx1"/>
                          </a:solidFill>
                          <a:effectLst/>
                        </a:rPr>
                        <a:t>308056104</a:t>
                      </a:r>
                      <a:endParaRPr lang="en-US" sz="1400">
                        <a:solidFill>
                          <a:schemeClr val="tx1"/>
                        </a:solidFill>
                      </a:endParaRPr>
                    </a:p>
                  </a:txBody>
                  <a:tcPr/>
                </a:tc>
                <a:tc>
                  <a:txBody>
                    <a:bodyPr/>
                    <a:lstStyle/>
                    <a:p>
                      <a:pPr algn="l"/>
                      <a:r>
                        <a:rPr lang="en-US" sz="1400">
                          <a:solidFill>
                            <a:schemeClr val="tx1"/>
                          </a:solidFill>
                        </a:rPr>
                        <a:t>Surprising </a:t>
                      </a:r>
                      <a:r>
                        <a:rPr lang="en-US" sz="1400" b="1">
                          <a:solidFill>
                            <a:srgbClr val="FFCF37"/>
                          </a:solidFill>
                        </a:rPr>
                        <a:t>power</a:t>
                      </a:r>
                      <a:r>
                        <a:rPr lang="en-US" sz="1400">
                          <a:solidFill>
                            <a:schemeClr val="tx1"/>
                          </a:solidFill>
                        </a:rPr>
                        <a:t> for this little tool. </a:t>
                      </a:r>
                      <a:r>
                        <a:rPr lang="en-US" sz="1400" b="1">
                          <a:solidFill>
                            <a:srgbClr val="FFCF37"/>
                          </a:solidFill>
                        </a:rPr>
                        <a:t>Batteries</a:t>
                      </a:r>
                      <a:r>
                        <a:rPr lang="en-US" sz="1400">
                          <a:solidFill>
                            <a:schemeClr val="tx1"/>
                          </a:solidFill>
                        </a:rPr>
                        <a:t> charged quickly and held their charge. I like the </a:t>
                      </a:r>
                      <a:r>
                        <a:rPr lang="en-US" sz="1400" b="1">
                          <a:solidFill>
                            <a:srgbClr val="FFCF37"/>
                          </a:solidFill>
                        </a:rPr>
                        <a:t>button</a:t>
                      </a:r>
                      <a:r>
                        <a:rPr lang="en-US" sz="1400">
                          <a:solidFill>
                            <a:schemeClr val="tx1"/>
                          </a:solidFill>
                        </a:rPr>
                        <a:t> to check the charge. Overall, It is great</a:t>
                      </a:r>
                    </a:p>
                  </a:txBody>
                  <a:tcPr/>
                </a:tc>
                <a:extLst>
                  <a:ext uri="{0D108BD9-81ED-4DB2-BD59-A6C34878D82A}">
                    <a16:rowId xmlns:a16="http://schemas.microsoft.com/office/drawing/2014/main" val="3154433627"/>
                  </a:ext>
                </a:extLst>
              </a:tr>
            </a:tbl>
          </a:graphicData>
        </a:graphic>
      </p:graphicFrame>
      <p:sp>
        <p:nvSpPr>
          <p:cNvPr id="7" name="Arrow: Down 6">
            <a:extLst>
              <a:ext uri="{FF2B5EF4-FFF2-40B4-BE49-F238E27FC236}">
                <a16:creationId xmlns:a16="http://schemas.microsoft.com/office/drawing/2014/main" id="{53AFB227-8BEF-4673-B6E6-AFF685B72476}"/>
              </a:ext>
            </a:extLst>
          </p:cNvPr>
          <p:cNvSpPr/>
          <p:nvPr/>
        </p:nvSpPr>
        <p:spPr>
          <a:xfrm>
            <a:off x="4117615" y="2378304"/>
            <a:ext cx="356844" cy="727408"/>
          </a:xfrm>
          <a:prstGeom prst="downArrow">
            <a:avLst/>
          </a:prstGeom>
          <a:solidFill>
            <a:srgbClr val="FFD2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AEB59A-1176-4907-883E-A6F25735B7ED}"/>
              </a:ext>
            </a:extLst>
          </p:cNvPr>
          <p:cNvSpPr/>
          <p:nvPr/>
        </p:nvSpPr>
        <p:spPr>
          <a:xfrm>
            <a:off x="6461130" y="3104610"/>
            <a:ext cx="3091432" cy="3072354"/>
          </a:xfrm>
          <a:prstGeom prst="rect">
            <a:avLst/>
          </a:prstGeom>
          <a:noFill/>
          <a:ln w="38100">
            <a:solidFill>
              <a:srgbClr val="FBF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8E4FF6-756B-4012-9105-478171618FAC}"/>
              </a:ext>
            </a:extLst>
          </p:cNvPr>
          <p:cNvSpPr/>
          <p:nvPr/>
        </p:nvSpPr>
        <p:spPr>
          <a:xfrm>
            <a:off x="9612890" y="3104610"/>
            <a:ext cx="1070660" cy="307235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1281D11-351C-4F26-A745-2394E42E75E7}"/>
              </a:ext>
            </a:extLst>
          </p:cNvPr>
          <p:cNvSpPr txBox="1"/>
          <p:nvPr/>
        </p:nvSpPr>
        <p:spPr>
          <a:xfrm>
            <a:off x="6965733" y="954925"/>
            <a:ext cx="4352391" cy="16282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12" name="Table 12">
            <a:extLst>
              <a:ext uri="{FF2B5EF4-FFF2-40B4-BE49-F238E27FC236}">
                <a16:creationId xmlns:a16="http://schemas.microsoft.com/office/drawing/2014/main" id="{15080DE8-7710-4536-B174-E4AE01A5D8F5}"/>
              </a:ext>
            </a:extLst>
          </p:cNvPr>
          <p:cNvGraphicFramePr>
            <a:graphicFrameLocks noGrp="1"/>
          </p:cNvGraphicFramePr>
          <p:nvPr>
            <p:extLst>
              <p:ext uri="{D42A27DB-BD31-4B8C-83A1-F6EECF244321}">
                <p14:modId xmlns:p14="http://schemas.microsoft.com/office/powerpoint/2010/main" val="1699750324"/>
              </p:ext>
            </p:extLst>
          </p:nvPr>
        </p:nvGraphicFramePr>
        <p:xfrm>
          <a:off x="7166250" y="894522"/>
          <a:ext cx="4352391" cy="1725630"/>
        </p:xfrm>
        <a:graphic>
          <a:graphicData uri="http://schemas.openxmlformats.org/drawingml/2006/table">
            <a:tbl>
              <a:tblPr firstRow="1" bandRow="1">
                <a:tableStyleId>{17292A2E-F333-43FB-9621-5CBBE7FDCDCB}</a:tableStyleId>
              </a:tblPr>
              <a:tblGrid>
                <a:gridCol w="4352391">
                  <a:extLst>
                    <a:ext uri="{9D8B030D-6E8A-4147-A177-3AD203B41FA5}">
                      <a16:colId xmlns:a16="http://schemas.microsoft.com/office/drawing/2014/main" val="96369623"/>
                    </a:ext>
                  </a:extLst>
                </a:gridCol>
              </a:tblGrid>
              <a:tr h="387113">
                <a:tc>
                  <a:txBody>
                    <a:bodyPr/>
                    <a:lstStyle/>
                    <a:p>
                      <a:r>
                        <a:rPr lang="en-US"/>
                        <a:t>27 Features</a:t>
                      </a:r>
                      <a:endParaRPr lang="en-US" err="1"/>
                    </a:p>
                  </a:txBody>
                  <a:tcPr/>
                </a:tc>
                <a:extLst>
                  <a:ext uri="{0D108BD9-81ED-4DB2-BD59-A6C34878D82A}">
                    <a16:rowId xmlns:a16="http://schemas.microsoft.com/office/drawing/2014/main" val="437426363"/>
                  </a:ext>
                </a:extLst>
              </a:tr>
              <a:tr h="954881">
                <a:tc>
                  <a:txBody>
                    <a:bodyPr/>
                    <a:lstStyle/>
                    <a:p>
                      <a:pPr lvl="0" algn="l">
                        <a:lnSpc>
                          <a:spcPct val="150000"/>
                        </a:lnSpc>
                        <a:buNone/>
                      </a:pPr>
                      <a:r>
                        <a:rPr lang="en-IN" sz="1400" b="1">
                          <a:solidFill>
                            <a:srgbClr val="FFCF37"/>
                          </a:solidFill>
                          <a:effectLst/>
                        </a:rPr>
                        <a:t>Power</a:t>
                      </a:r>
                      <a:r>
                        <a:rPr lang="en-IN" sz="1400" b="1">
                          <a:effectLst/>
                        </a:rPr>
                        <a:t> </a:t>
                      </a:r>
                      <a:r>
                        <a:rPr lang="en-IN" sz="1400">
                          <a:effectLst/>
                        </a:rPr>
                        <a:t>,</a:t>
                      </a:r>
                      <a:r>
                        <a:rPr lang="en-IN" sz="1400" b="1">
                          <a:solidFill>
                            <a:srgbClr val="FFCF37"/>
                          </a:solidFill>
                          <a:effectLst/>
                        </a:rPr>
                        <a:t> Battery​,  Button,</a:t>
                      </a:r>
                      <a:r>
                        <a:rPr lang="en-IN" sz="1400">
                          <a:effectLst/>
                        </a:rPr>
                        <a:t> Charger, Light​,Handle ,​Capacity ,Torque, Indicator,  Lithium​, Couple, Speed,​ Quality, Weight, Impact, Handle, Screw, Drill, Cord,  Starter, Socket, Attachment, Storage, Extension, Adapter, Wire</a:t>
                      </a:r>
                      <a:endParaRPr lang="en-US" sz="1400"/>
                    </a:p>
                  </a:txBody>
                  <a:tcPr/>
                </a:tc>
                <a:extLst>
                  <a:ext uri="{0D108BD9-81ED-4DB2-BD59-A6C34878D82A}">
                    <a16:rowId xmlns:a16="http://schemas.microsoft.com/office/drawing/2014/main" val="602397665"/>
                  </a:ext>
                </a:extLst>
              </a:tr>
            </a:tbl>
          </a:graphicData>
        </a:graphic>
      </p:graphicFrame>
      <p:sp>
        <p:nvSpPr>
          <p:cNvPr id="14" name="Arrow: Left-Right 13">
            <a:extLst>
              <a:ext uri="{FF2B5EF4-FFF2-40B4-BE49-F238E27FC236}">
                <a16:creationId xmlns:a16="http://schemas.microsoft.com/office/drawing/2014/main" id="{B88BFE05-6D03-4D47-9B65-8ECBF183359B}"/>
              </a:ext>
            </a:extLst>
          </p:cNvPr>
          <p:cNvSpPr/>
          <p:nvPr/>
        </p:nvSpPr>
        <p:spPr>
          <a:xfrm>
            <a:off x="6445127" y="1696246"/>
            <a:ext cx="664969" cy="248836"/>
          </a:xfrm>
          <a:prstGeom prst="leftRightArrow">
            <a:avLst/>
          </a:prstGeom>
          <a:solidFill>
            <a:srgbClr val="FFD2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380F997-3C31-40F6-9DFF-E22207A9C9E2}"/>
              </a:ext>
            </a:extLst>
          </p:cNvPr>
          <p:cNvSpPr/>
          <p:nvPr/>
        </p:nvSpPr>
        <p:spPr>
          <a:xfrm>
            <a:off x="2257577" y="2378304"/>
            <a:ext cx="356844" cy="727408"/>
          </a:xfrm>
          <a:prstGeom prst="downArrow">
            <a:avLst/>
          </a:prstGeom>
          <a:solidFill>
            <a:srgbClr val="FFD2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32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1377859" y="4199859"/>
            <a:ext cx="10403594" cy="687005"/>
          </a:xfrm>
        </p:spPr>
        <p:txBody>
          <a:bodyPr>
            <a:normAutofit lnSpcReduction="10000"/>
          </a:bodyPr>
          <a:lstStyle/>
          <a:p>
            <a:r>
              <a:rPr lang="en-US" sz="4400" b="1" i="1">
                <a:latin typeface="Verdana" panose="020B0604030504040204" pitchFamily="34" charset="0"/>
                <a:ea typeface="Verdana" panose="020B0604030504040204" pitchFamily="34" charset="0"/>
              </a:rPr>
              <a:t>Insights</a:t>
            </a:r>
          </a:p>
        </p:txBody>
      </p:sp>
    </p:spTree>
    <p:extLst>
      <p:ext uri="{BB962C8B-B14F-4D97-AF65-F5344CB8AC3E}">
        <p14:creationId xmlns:p14="http://schemas.microsoft.com/office/powerpoint/2010/main" val="74612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D95943EB-E83E-4E77-B07E-E378D15882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8067" y="2252889"/>
            <a:ext cx="8449753" cy="2909694"/>
          </a:xfrm>
          <a:prstGeom prst="rect">
            <a:avLst/>
          </a:prstGeom>
        </p:spPr>
      </p:pic>
      <p:sp>
        <p:nvSpPr>
          <p:cNvPr id="2" name="Title 1">
            <a:extLst>
              <a:ext uri="{FF2B5EF4-FFF2-40B4-BE49-F238E27FC236}">
                <a16:creationId xmlns:a16="http://schemas.microsoft.com/office/drawing/2014/main" id="{9A037B6A-F646-4E37-8B1C-B64898ACB489}"/>
              </a:ext>
            </a:extLst>
          </p:cNvPr>
          <p:cNvSpPr>
            <a:spLocks noGrp="1"/>
          </p:cNvSpPr>
          <p:nvPr>
            <p:ph type="title"/>
          </p:nvPr>
        </p:nvSpPr>
        <p:spPr>
          <a:xfrm>
            <a:off x="227521" y="48942"/>
            <a:ext cx="10515600" cy="846225"/>
          </a:xfrm>
        </p:spPr>
        <p:txBody>
          <a:bodyPr/>
          <a:lstStyle/>
          <a:p>
            <a:r>
              <a:rPr lang="en-US" i="1">
                <a:latin typeface="Verdana" panose="020B0604030504040204" pitchFamily="34" charset="0"/>
                <a:ea typeface="Verdana" panose="020B0604030504040204" pitchFamily="34" charset="0"/>
              </a:rPr>
              <a:t>Insights</a:t>
            </a:r>
          </a:p>
        </p:txBody>
      </p:sp>
      <p:sp>
        <p:nvSpPr>
          <p:cNvPr id="8" name="TextBox 7">
            <a:extLst>
              <a:ext uri="{FF2B5EF4-FFF2-40B4-BE49-F238E27FC236}">
                <a16:creationId xmlns:a16="http://schemas.microsoft.com/office/drawing/2014/main" id="{08D6DB08-7486-403D-BBF0-E819ADDC5236}"/>
              </a:ext>
            </a:extLst>
          </p:cNvPr>
          <p:cNvSpPr txBox="1"/>
          <p:nvPr/>
        </p:nvSpPr>
        <p:spPr>
          <a:xfrm>
            <a:off x="228600" y="956388"/>
            <a:ext cx="8247258" cy="369332"/>
          </a:xfrm>
          <a:prstGeom prst="rect">
            <a:avLst/>
          </a:prstGeom>
          <a:noFill/>
        </p:spPr>
        <p:txBody>
          <a:bodyPr wrap="none" rtlCol="0">
            <a:spAutoFit/>
          </a:bodyPr>
          <a:lstStyle/>
          <a:p>
            <a:r>
              <a:rPr lang="en-US"/>
              <a:t>For each product category, we identified the most positive and most negative features.</a:t>
            </a:r>
          </a:p>
        </p:txBody>
      </p:sp>
      <p:sp>
        <p:nvSpPr>
          <p:cNvPr id="14" name="Isosceles Triangle 13">
            <a:extLst>
              <a:ext uri="{FF2B5EF4-FFF2-40B4-BE49-F238E27FC236}">
                <a16:creationId xmlns:a16="http://schemas.microsoft.com/office/drawing/2014/main" id="{E28E41FC-1955-4964-9695-878806697A99}"/>
              </a:ext>
            </a:extLst>
          </p:cNvPr>
          <p:cNvSpPr/>
          <p:nvPr/>
        </p:nvSpPr>
        <p:spPr>
          <a:xfrm rot="10800000">
            <a:off x="1488742" y="5484933"/>
            <a:ext cx="8949986" cy="203920"/>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61C39C8-FECF-4FC1-8341-8E9D3240B75E}"/>
              </a:ext>
            </a:extLst>
          </p:cNvPr>
          <p:cNvSpPr txBox="1"/>
          <p:nvPr/>
        </p:nvSpPr>
        <p:spPr>
          <a:xfrm>
            <a:off x="1488073" y="5848659"/>
            <a:ext cx="9150006" cy="369332"/>
          </a:xfrm>
          <a:prstGeom prst="rect">
            <a:avLst/>
          </a:prstGeom>
          <a:noFill/>
        </p:spPr>
        <p:txBody>
          <a:bodyPr wrap="square" rtlCol="0">
            <a:spAutoFit/>
          </a:bodyPr>
          <a:lstStyle/>
          <a:p>
            <a:r>
              <a:rPr lang="en-US"/>
              <a:t>5 Most positively-perceived and negatively-perceived features are analyzed for each category. </a:t>
            </a:r>
          </a:p>
        </p:txBody>
      </p:sp>
      <p:grpSp>
        <p:nvGrpSpPr>
          <p:cNvPr id="27" name="Group 26">
            <a:extLst>
              <a:ext uri="{FF2B5EF4-FFF2-40B4-BE49-F238E27FC236}">
                <a16:creationId xmlns:a16="http://schemas.microsoft.com/office/drawing/2014/main" id="{FF2EA1D5-D44E-4DBA-8C96-1901BF594295}"/>
              </a:ext>
            </a:extLst>
          </p:cNvPr>
          <p:cNvGrpSpPr/>
          <p:nvPr/>
        </p:nvGrpSpPr>
        <p:grpSpPr>
          <a:xfrm>
            <a:off x="1495338" y="1830805"/>
            <a:ext cx="9201324" cy="3517605"/>
            <a:chOff x="1217485" y="1462243"/>
            <a:chExt cx="9201324" cy="3517605"/>
          </a:xfrm>
        </p:grpSpPr>
        <p:grpSp>
          <p:nvGrpSpPr>
            <p:cNvPr id="25" name="Group 24">
              <a:extLst>
                <a:ext uri="{FF2B5EF4-FFF2-40B4-BE49-F238E27FC236}">
                  <a16:creationId xmlns:a16="http://schemas.microsoft.com/office/drawing/2014/main" id="{10D6CD08-E6CD-4D7D-8030-5102332D7697}"/>
                </a:ext>
              </a:extLst>
            </p:cNvPr>
            <p:cNvGrpSpPr/>
            <p:nvPr/>
          </p:nvGrpSpPr>
          <p:grpSpPr>
            <a:xfrm>
              <a:off x="1217485" y="1462243"/>
              <a:ext cx="9201324" cy="3517605"/>
              <a:chOff x="1045029" y="1527253"/>
              <a:chExt cx="9201324" cy="3517605"/>
            </a:xfrm>
          </p:grpSpPr>
          <p:sp>
            <p:nvSpPr>
              <p:cNvPr id="10" name="Rectangle 9">
                <a:extLst>
                  <a:ext uri="{FF2B5EF4-FFF2-40B4-BE49-F238E27FC236}">
                    <a16:creationId xmlns:a16="http://schemas.microsoft.com/office/drawing/2014/main" id="{E4FE652E-DCAA-4B2C-86F2-7D7B9657BA71}"/>
                  </a:ext>
                </a:extLst>
              </p:cNvPr>
              <p:cNvSpPr/>
              <p:nvPr/>
            </p:nvSpPr>
            <p:spPr>
              <a:xfrm>
                <a:off x="1045029" y="1527253"/>
                <a:ext cx="8943391" cy="35176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CBC8D51-71AC-41A4-A0DD-2AD1C1DCDF04}"/>
                  </a:ext>
                </a:extLst>
              </p:cNvPr>
              <p:cNvSpPr txBox="1"/>
              <p:nvPr/>
            </p:nvSpPr>
            <p:spPr>
              <a:xfrm>
                <a:off x="1505264" y="1602719"/>
                <a:ext cx="8741089" cy="369332"/>
              </a:xfrm>
              <a:prstGeom prst="rect">
                <a:avLst/>
              </a:prstGeom>
              <a:noFill/>
            </p:spPr>
            <p:txBody>
              <a:bodyPr wrap="square" rtlCol="0">
                <a:spAutoFit/>
              </a:bodyPr>
              <a:lstStyle/>
              <a:p>
                <a:r>
                  <a:rPr lang="en-US"/>
                  <a:t>The 5 Most Positive and Most Negative Features for the </a:t>
                </a:r>
                <a:r>
                  <a:rPr lang="en-US">
                    <a:solidFill>
                      <a:schemeClr val="accent4">
                        <a:lumMod val="60000"/>
                        <a:lumOff val="40000"/>
                      </a:schemeClr>
                    </a:solidFill>
                  </a:rPr>
                  <a:t>Power Tool Combo Kits </a:t>
                </a:r>
                <a:r>
                  <a:rPr lang="en-US"/>
                  <a:t>Category</a:t>
                </a:r>
              </a:p>
            </p:txBody>
          </p:sp>
          <p:pic>
            <p:nvPicPr>
              <p:cNvPr id="18" name="Picture 17">
                <a:extLst>
                  <a:ext uri="{FF2B5EF4-FFF2-40B4-BE49-F238E27FC236}">
                    <a16:creationId xmlns:a16="http://schemas.microsoft.com/office/drawing/2014/main" id="{51A70D56-816F-4D77-9E5E-D1C8339C3926}"/>
                  </a:ext>
                </a:extLst>
              </p:cNvPr>
              <p:cNvPicPr>
                <a:picLocks noChangeAspect="1"/>
              </p:cNvPicPr>
              <p:nvPr/>
            </p:nvPicPr>
            <p:blipFill>
              <a:blip r:embed="rId3"/>
              <a:stretch>
                <a:fillRect/>
              </a:stretch>
            </p:blipFill>
            <p:spPr>
              <a:xfrm>
                <a:off x="3936198" y="4812647"/>
                <a:ext cx="3691579" cy="190226"/>
              </a:xfrm>
              <a:prstGeom prst="rect">
                <a:avLst/>
              </a:prstGeom>
            </p:spPr>
          </p:pic>
        </p:grpSp>
        <p:cxnSp>
          <p:nvCxnSpPr>
            <p:cNvPr id="12" name="Straight Connector 11">
              <a:extLst>
                <a:ext uri="{FF2B5EF4-FFF2-40B4-BE49-F238E27FC236}">
                  <a16:creationId xmlns:a16="http://schemas.microsoft.com/office/drawing/2014/main" id="{4ADE3C22-B0D1-4839-B4E3-7A234B28F930}"/>
                </a:ext>
              </a:extLst>
            </p:cNvPr>
            <p:cNvCxnSpPr/>
            <p:nvPr/>
          </p:nvCxnSpPr>
          <p:spPr>
            <a:xfrm>
              <a:off x="1484718" y="3261567"/>
              <a:ext cx="8395249" cy="483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14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07057-151C-480F-92DD-E4445A08CBC7}"/>
              </a:ext>
            </a:extLst>
          </p:cNvPr>
          <p:cNvSpPr>
            <a:spLocks noGrp="1"/>
          </p:cNvSpPr>
          <p:nvPr>
            <p:ph type="title"/>
          </p:nvPr>
        </p:nvSpPr>
        <p:spPr>
          <a:xfrm>
            <a:off x="290084" y="0"/>
            <a:ext cx="10515600" cy="846225"/>
          </a:xfrm>
        </p:spPr>
        <p:txBody>
          <a:bodyPr/>
          <a:lstStyle/>
          <a:p>
            <a:r>
              <a:rPr lang="en-US" altLang="zh-CN" i="1">
                <a:latin typeface="Verdana" panose="020B0604030504040204" pitchFamily="34" charset="0"/>
                <a:ea typeface="Verdana" panose="020B0604030504040204" pitchFamily="34" charset="0"/>
              </a:rPr>
              <a:t>Overview</a:t>
            </a:r>
            <a:endParaRPr lang="en-US" i="1">
              <a:latin typeface="Verdana" panose="020B0604030504040204" pitchFamily="34" charset="0"/>
              <a:ea typeface="Verdana" panose="020B0604030504040204" pitchFamily="34" charset="0"/>
            </a:endParaRPr>
          </a:p>
        </p:txBody>
      </p:sp>
      <p:sp>
        <p:nvSpPr>
          <p:cNvPr id="3" name="Rectangle 2">
            <a:extLst>
              <a:ext uri="{FF2B5EF4-FFF2-40B4-BE49-F238E27FC236}">
                <a16:creationId xmlns:a16="http://schemas.microsoft.com/office/drawing/2014/main" id="{59EC6DDE-AEE9-4E82-8892-8655FE77B11D}"/>
              </a:ext>
            </a:extLst>
          </p:cNvPr>
          <p:cNvSpPr/>
          <p:nvPr/>
        </p:nvSpPr>
        <p:spPr>
          <a:xfrm>
            <a:off x="2511617" y="1862101"/>
            <a:ext cx="4366901"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Business Understanding</a:t>
            </a:r>
            <a:endParaRPr lang="en-US" sz="2400"/>
          </a:p>
        </p:txBody>
      </p:sp>
      <p:sp>
        <p:nvSpPr>
          <p:cNvPr id="4" name="Rectangle 3">
            <a:extLst>
              <a:ext uri="{FF2B5EF4-FFF2-40B4-BE49-F238E27FC236}">
                <a16:creationId xmlns:a16="http://schemas.microsoft.com/office/drawing/2014/main" id="{731283DE-0356-4F8E-976E-E92587E502F4}"/>
              </a:ext>
            </a:extLst>
          </p:cNvPr>
          <p:cNvSpPr/>
          <p:nvPr/>
        </p:nvSpPr>
        <p:spPr>
          <a:xfrm>
            <a:off x="2511617" y="3028890"/>
            <a:ext cx="2561920"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Our Approach</a:t>
            </a:r>
          </a:p>
        </p:txBody>
      </p:sp>
      <p:sp>
        <p:nvSpPr>
          <p:cNvPr id="5" name="Rectangle 4">
            <a:extLst>
              <a:ext uri="{FF2B5EF4-FFF2-40B4-BE49-F238E27FC236}">
                <a16:creationId xmlns:a16="http://schemas.microsoft.com/office/drawing/2014/main" id="{668A1B86-C5F2-44E2-BEC4-49E8C6A95B4C}"/>
              </a:ext>
            </a:extLst>
          </p:cNvPr>
          <p:cNvSpPr/>
          <p:nvPr/>
        </p:nvSpPr>
        <p:spPr>
          <a:xfrm>
            <a:off x="2511617" y="4328855"/>
            <a:ext cx="1859805"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Modelling</a:t>
            </a:r>
          </a:p>
        </p:txBody>
      </p:sp>
      <p:sp>
        <p:nvSpPr>
          <p:cNvPr id="6" name="Rectangle 5">
            <a:extLst>
              <a:ext uri="{FF2B5EF4-FFF2-40B4-BE49-F238E27FC236}">
                <a16:creationId xmlns:a16="http://schemas.microsoft.com/office/drawing/2014/main" id="{1F311A8F-776F-48A1-B757-471D63D5E9FC}"/>
              </a:ext>
            </a:extLst>
          </p:cNvPr>
          <p:cNvSpPr/>
          <p:nvPr/>
        </p:nvSpPr>
        <p:spPr>
          <a:xfrm>
            <a:off x="8096618" y="2473607"/>
            <a:ext cx="1617751"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Insights</a:t>
            </a:r>
          </a:p>
        </p:txBody>
      </p:sp>
      <p:sp>
        <p:nvSpPr>
          <p:cNvPr id="7" name="Rectangle 6">
            <a:extLst>
              <a:ext uri="{FF2B5EF4-FFF2-40B4-BE49-F238E27FC236}">
                <a16:creationId xmlns:a16="http://schemas.microsoft.com/office/drawing/2014/main" id="{70E90608-66DD-41CA-84EE-50F5A09A105F}"/>
              </a:ext>
            </a:extLst>
          </p:cNvPr>
          <p:cNvSpPr/>
          <p:nvPr/>
        </p:nvSpPr>
        <p:spPr>
          <a:xfrm>
            <a:off x="8061353" y="3735396"/>
            <a:ext cx="2045753"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Dashboard</a:t>
            </a:r>
          </a:p>
        </p:txBody>
      </p:sp>
      <p:sp>
        <p:nvSpPr>
          <p:cNvPr id="8" name="TextBox 7">
            <a:extLst>
              <a:ext uri="{FF2B5EF4-FFF2-40B4-BE49-F238E27FC236}">
                <a16:creationId xmlns:a16="http://schemas.microsoft.com/office/drawing/2014/main" id="{1400DA4E-D178-43E8-ADDC-92BF137BF9C8}"/>
              </a:ext>
            </a:extLst>
          </p:cNvPr>
          <p:cNvSpPr txBox="1"/>
          <p:nvPr/>
        </p:nvSpPr>
        <p:spPr>
          <a:xfrm>
            <a:off x="1961466" y="1554325"/>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1</a:t>
            </a:r>
          </a:p>
        </p:txBody>
      </p:sp>
      <p:sp>
        <p:nvSpPr>
          <p:cNvPr id="9" name="TextBox 8">
            <a:extLst>
              <a:ext uri="{FF2B5EF4-FFF2-40B4-BE49-F238E27FC236}">
                <a16:creationId xmlns:a16="http://schemas.microsoft.com/office/drawing/2014/main" id="{437E8650-5592-44C4-B674-A6B9382A258F}"/>
              </a:ext>
            </a:extLst>
          </p:cNvPr>
          <p:cNvSpPr txBox="1"/>
          <p:nvPr/>
        </p:nvSpPr>
        <p:spPr>
          <a:xfrm>
            <a:off x="1961466" y="2797767"/>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2</a:t>
            </a:r>
          </a:p>
        </p:txBody>
      </p:sp>
      <p:sp>
        <p:nvSpPr>
          <p:cNvPr id="10" name="TextBox 9">
            <a:extLst>
              <a:ext uri="{FF2B5EF4-FFF2-40B4-BE49-F238E27FC236}">
                <a16:creationId xmlns:a16="http://schemas.microsoft.com/office/drawing/2014/main" id="{ABFBD22A-565E-4332-9706-C4B9327AF426}"/>
              </a:ext>
            </a:extLst>
          </p:cNvPr>
          <p:cNvSpPr txBox="1"/>
          <p:nvPr/>
        </p:nvSpPr>
        <p:spPr>
          <a:xfrm>
            <a:off x="1942534" y="4135506"/>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3</a:t>
            </a:r>
          </a:p>
        </p:txBody>
      </p:sp>
      <p:sp>
        <p:nvSpPr>
          <p:cNvPr id="11" name="TextBox 10">
            <a:extLst>
              <a:ext uri="{FF2B5EF4-FFF2-40B4-BE49-F238E27FC236}">
                <a16:creationId xmlns:a16="http://schemas.microsoft.com/office/drawing/2014/main" id="{D6BDE86D-0C35-4DA5-84C9-20C9EA8C2362}"/>
              </a:ext>
            </a:extLst>
          </p:cNvPr>
          <p:cNvSpPr txBox="1"/>
          <p:nvPr/>
        </p:nvSpPr>
        <p:spPr>
          <a:xfrm>
            <a:off x="7511202" y="2204753"/>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4</a:t>
            </a:r>
          </a:p>
        </p:txBody>
      </p:sp>
      <p:sp>
        <p:nvSpPr>
          <p:cNvPr id="12" name="TextBox 11">
            <a:extLst>
              <a:ext uri="{FF2B5EF4-FFF2-40B4-BE49-F238E27FC236}">
                <a16:creationId xmlns:a16="http://schemas.microsoft.com/office/drawing/2014/main" id="{8E00F546-B0F3-4687-9B0F-78C7604AE871}"/>
              </a:ext>
            </a:extLst>
          </p:cNvPr>
          <p:cNvSpPr txBox="1"/>
          <p:nvPr/>
        </p:nvSpPr>
        <p:spPr>
          <a:xfrm>
            <a:off x="7511201" y="3495136"/>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5</a:t>
            </a:r>
          </a:p>
        </p:txBody>
      </p:sp>
      <p:sp>
        <p:nvSpPr>
          <p:cNvPr id="13" name="Rectangle 12">
            <a:extLst>
              <a:ext uri="{FF2B5EF4-FFF2-40B4-BE49-F238E27FC236}">
                <a16:creationId xmlns:a16="http://schemas.microsoft.com/office/drawing/2014/main" id="{8EEBD537-38AC-4206-ACDF-DC64156AE818}"/>
              </a:ext>
            </a:extLst>
          </p:cNvPr>
          <p:cNvSpPr/>
          <p:nvPr/>
        </p:nvSpPr>
        <p:spPr>
          <a:xfrm>
            <a:off x="8061353" y="4967037"/>
            <a:ext cx="1803699" cy="461665"/>
          </a:xfrm>
          <a:prstGeom prst="rect">
            <a:avLst/>
          </a:prstGeom>
        </p:spPr>
        <p:txBody>
          <a:bodyPr wrap="none">
            <a:spAutoFit/>
          </a:bodyPr>
          <a:lstStyle/>
          <a:p>
            <a:r>
              <a:rPr lang="en-US" sz="2400" b="1" i="1">
                <a:latin typeface="Verdana" panose="020B0604030504040204" pitchFamily="34" charset="0"/>
                <a:ea typeface="Verdana" panose="020B0604030504040204" pitchFamily="34" charset="0"/>
              </a:rPr>
              <a:t>Appendix</a:t>
            </a:r>
          </a:p>
        </p:txBody>
      </p:sp>
      <p:sp>
        <p:nvSpPr>
          <p:cNvPr id="14" name="TextBox 13">
            <a:extLst>
              <a:ext uri="{FF2B5EF4-FFF2-40B4-BE49-F238E27FC236}">
                <a16:creationId xmlns:a16="http://schemas.microsoft.com/office/drawing/2014/main" id="{4517E8D6-E912-4CB1-AEB5-08A3A32F81EF}"/>
              </a:ext>
            </a:extLst>
          </p:cNvPr>
          <p:cNvSpPr txBox="1"/>
          <p:nvPr/>
        </p:nvSpPr>
        <p:spPr>
          <a:xfrm>
            <a:off x="7511201" y="4726777"/>
            <a:ext cx="585417" cy="769441"/>
          </a:xfrm>
          <a:prstGeom prst="rect">
            <a:avLst/>
          </a:prstGeom>
          <a:noFill/>
        </p:spPr>
        <p:txBody>
          <a:bodyPr wrap="none" rtlCol="0">
            <a:spAutoFit/>
          </a:bodyPr>
          <a:lstStyle/>
          <a:p>
            <a:r>
              <a:rPr lang="en-US" sz="4400" b="1" i="1">
                <a:solidFill>
                  <a:srgbClr val="FFD20D"/>
                </a:solidFill>
                <a:latin typeface="Verdana" panose="020B0604030504040204" pitchFamily="34" charset="0"/>
                <a:ea typeface="Verdana" panose="020B0604030504040204" pitchFamily="34" charset="0"/>
              </a:rPr>
              <a:t>6</a:t>
            </a:r>
          </a:p>
        </p:txBody>
      </p:sp>
    </p:spTree>
    <p:extLst>
      <p:ext uri="{BB962C8B-B14F-4D97-AF65-F5344CB8AC3E}">
        <p14:creationId xmlns:p14="http://schemas.microsoft.com/office/powerpoint/2010/main" val="2358581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D6DB08-7486-403D-BBF0-E819ADDC5236}"/>
              </a:ext>
            </a:extLst>
          </p:cNvPr>
          <p:cNvSpPr txBox="1"/>
          <p:nvPr/>
        </p:nvSpPr>
        <p:spPr>
          <a:xfrm>
            <a:off x="228600" y="956388"/>
            <a:ext cx="8918980" cy="369332"/>
          </a:xfrm>
          <a:prstGeom prst="rect">
            <a:avLst/>
          </a:prstGeom>
          <a:noFill/>
        </p:spPr>
        <p:txBody>
          <a:bodyPr wrap="none" rtlCol="0">
            <a:spAutoFit/>
          </a:bodyPr>
          <a:lstStyle/>
          <a:p>
            <a:r>
              <a:rPr lang="en-US"/>
              <a:t>The most relevant reviews related with a particular feature are highlighted for more contexts. </a:t>
            </a:r>
          </a:p>
        </p:txBody>
      </p:sp>
      <p:sp>
        <p:nvSpPr>
          <p:cNvPr id="24" name="TextBox 23">
            <a:extLst>
              <a:ext uri="{FF2B5EF4-FFF2-40B4-BE49-F238E27FC236}">
                <a16:creationId xmlns:a16="http://schemas.microsoft.com/office/drawing/2014/main" id="{26D9E0D6-DDE4-4209-A95B-70639D4B4A4F}"/>
              </a:ext>
            </a:extLst>
          </p:cNvPr>
          <p:cNvSpPr txBox="1"/>
          <p:nvPr/>
        </p:nvSpPr>
        <p:spPr>
          <a:xfrm>
            <a:off x="1578522" y="1576548"/>
            <a:ext cx="8741089" cy="369332"/>
          </a:xfrm>
          <a:prstGeom prst="rect">
            <a:avLst/>
          </a:prstGeom>
          <a:noFill/>
        </p:spPr>
        <p:txBody>
          <a:bodyPr wrap="square" rtlCol="0">
            <a:spAutoFit/>
          </a:bodyPr>
          <a:lstStyle/>
          <a:p>
            <a:r>
              <a:rPr lang="en-US"/>
              <a:t>The Most Relevant Positive Reviews for “</a:t>
            </a:r>
            <a:r>
              <a:rPr lang="en-US">
                <a:solidFill>
                  <a:schemeClr val="accent4">
                    <a:lumMod val="60000"/>
                    <a:lumOff val="40000"/>
                  </a:schemeClr>
                </a:solidFill>
              </a:rPr>
              <a:t>Balance</a:t>
            </a:r>
            <a:r>
              <a:rPr lang="en-US"/>
              <a:t>” in the </a:t>
            </a:r>
            <a:r>
              <a:rPr lang="en-US">
                <a:solidFill>
                  <a:schemeClr val="accent4">
                    <a:lumMod val="60000"/>
                    <a:lumOff val="40000"/>
                  </a:schemeClr>
                </a:solidFill>
              </a:rPr>
              <a:t>Power Tool Combo Kits</a:t>
            </a:r>
            <a:r>
              <a:rPr lang="en-US">
                <a:solidFill>
                  <a:schemeClr val="accent1"/>
                </a:solidFill>
              </a:rPr>
              <a:t> </a:t>
            </a:r>
            <a:r>
              <a:rPr lang="en-US"/>
              <a:t>Category</a:t>
            </a:r>
          </a:p>
        </p:txBody>
      </p:sp>
      <p:sp>
        <p:nvSpPr>
          <p:cNvPr id="25" name="Rectangle 24">
            <a:extLst>
              <a:ext uri="{FF2B5EF4-FFF2-40B4-BE49-F238E27FC236}">
                <a16:creationId xmlns:a16="http://schemas.microsoft.com/office/drawing/2014/main" id="{4934CD28-F589-46C5-8FC3-5413F14EEC36}"/>
              </a:ext>
            </a:extLst>
          </p:cNvPr>
          <p:cNvSpPr/>
          <p:nvPr/>
        </p:nvSpPr>
        <p:spPr>
          <a:xfrm>
            <a:off x="670249" y="2114843"/>
            <a:ext cx="11084767" cy="3699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19B4D95C-519E-4C52-B278-32FC3BAB01B0}"/>
              </a:ext>
            </a:extLst>
          </p:cNvPr>
          <p:cNvGraphicFramePr>
            <a:graphicFrameLocks noGrp="1"/>
          </p:cNvGraphicFramePr>
          <p:nvPr>
            <p:extLst>
              <p:ext uri="{D42A27DB-BD31-4B8C-83A1-F6EECF244321}">
                <p14:modId xmlns:p14="http://schemas.microsoft.com/office/powerpoint/2010/main" val="3529577768"/>
              </p:ext>
            </p:extLst>
          </p:nvPr>
        </p:nvGraphicFramePr>
        <p:xfrm>
          <a:off x="684246" y="2128838"/>
          <a:ext cx="11066105" cy="3646812"/>
        </p:xfrm>
        <a:graphic>
          <a:graphicData uri="http://schemas.openxmlformats.org/drawingml/2006/table">
            <a:tbl>
              <a:tblPr>
                <a:tableStyleId>{073A0DAA-6AF3-43AB-8588-CEC1D06C72B9}</a:tableStyleId>
              </a:tblPr>
              <a:tblGrid>
                <a:gridCol w="11066105">
                  <a:extLst>
                    <a:ext uri="{9D8B030D-6E8A-4147-A177-3AD203B41FA5}">
                      <a16:colId xmlns:a16="http://schemas.microsoft.com/office/drawing/2014/main" val="1853631177"/>
                    </a:ext>
                  </a:extLst>
                </a:gridCol>
              </a:tblGrid>
              <a:tr h="911703">
                <a:tc>
                  <a:txBody>
                    <a:bodyPr/>
                    <a:lstStyle/>
                    <a:p>
                      <a:pPr algn="l" fontAlgn="b"/>
                      <a:r>
                        <a:rPr lang="en-US" sz="1400" b="0" i="1" u="none" strike="noStrike">
                          <a:solidFill>
                            <a:schemeClr val="tx1"/>
                          </a:solidFill>
                          <a:effectLst/>
                          <a:latin typeface="Calibri" panose="020F0502020204030204" pitchFamily="34" charset="0"/>
                        </a:rPr>
                        <a:t>I\u2019m mostly on the 20v platform, but I tried this 12v kit and it is now my go-to drill and impact that I reach for on list jobs. Both pieces are lightweight, well </a:t>
                      </a:r>
                      <a:r>
                        <a:rPr lang="en-US" sz="1400" b="0" i="1" u="none" strike="noStrike">
                          <a:solidFill>
                            <a:schemeClr val="accent4">
                              <a:lumMod val="60000"/>
                              <a:lumOff val="40000"/>
                            </a:schemeClr>
                          </a:solidFill>
                          <a:effectLst/>
                          <a:latin typeface="Calibri" panose="020F0502020204030204" pitchFamily="34" charset="0"/>
                        </a:rPr>
                        <a:t>balanced</a:t>
                      </a:r>
                      <a:r>
                        <a:rPr lang="en-US" sz="1400" b="0" i="1" u="none" strike="noStrike">
                          <a:solidFill>
                            <a:schemeClr val="tx1"/>
                          </a:solidFill>
                          <a:effectLst/>
                          <a:latin typeface="Calibri" panose="020F0502020204030204" pitchFamily="34" charset="0"/>
                        </a:rPr>
                        <a:t>, have good battery life (kudos for the battery charge gauge) and deliver decent power. I also really like the speed settings on the impact driver. If you\u2019re looking for a good set for basic work, look no further</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1866199850"/>
                  </a:ext>
                </a:extLst>
              </a:tr>
              <a:tr h="911703">
                <a:tc>
                  <a:txBody>
                    <a:bodyPr/>
                    <a:lstStyle/>
                    <a:p>
                      <a:pPr algn="l" fontAlgn="b"/>
                      <a:r>
                        <a:rPr lang="en-US" sz="1400" b="0" i="1" u="none" strike="noStrike">
                          <a:solidFill>
                            <a:schemeClr val="tx1"/>
                          </a:solidFill>
                          <a:effectLst/>
                          <a:latin typeface="Calibri" panose="020F0502020204030204" pitchFamily="34" charset="0"/>
                        </a:rPr>
                        <a:t>Impact driver- weight is nicely </a:t>
                      </a:r>
                      <a:r>
                        <a:rPr lang="en-US" sz="1400" b="0" i="1" u="none" strike="noStrike">
                          <a:solidFill>
                            <a:schemeClr val="accent4">
                              <a:lumMod val="60000"/>
                              <a:lumOff val="40000"/>
                            </a:schemeClr>
                          </a:solidFill>
                          <a:effectLst/>
                          <a:latin typeface="Calibri" panose="020F0502020204030204" pitchFamily="34" charset="0"/>
                        </a:rPr>
                        <a:t>balanced</a:t>
                      </a:r>
                      <a:r>
                        <a:rPr lang="en-US" sz="1400" b="0" i="1" u="none" strike="noStrike">
                          <a:solidFill>
                            <a:schemeClr val="tx1"/>
                          </a:solidFill>
                          <a:effectLst/>
                          <a:latin typeface="Calibri" panose="020F0502020204030204" pitchFamily="34" charset="0"/>
                        </a:rPr>
                        <a:t> making it easy to hold. Comfortable rubber grip. Bright auto on/off work area light. Easy to change speeds and bits. Plenty of torque, does the job efficiently. Light on the back that shows battery life. Battery is easy to install and remove. Love this driver</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058788"/>
                  </a:ext>
                </a:extLst>
              </a:tr>
              <a:tr h="911703">
                <a:tc>
                  <a:txBody>
                    <a:bodyPr/>
                    <a:lstStyle/>
                    <a:p>
                      <a:pPr algn="l" fontAlgn="b"/>
                      <a:r>
                        <a:rPr lang="en-US" sz="1400" b="0" i="1" u="none" strike="noStrike">
                          <a:solidFill>
                            <a:schemeClr val="tx1"/>
                          </a:solidFill>
                          <a:effectLst/>
                          <a:latin typeface="Calibri" panose="020F0502020204030204" pitchFamily="34" charset="0"/>
                        </a:rPr>
                        <a:t>This drill is well </a:t>
                      </a:r>
                      <a:r>
                        <a:rPr lang="en-US" sz="1400" b="0" i="1" u="none" strike="noStrike">
                          <a:solidFill>
                            <a:schemeClr val="accent4">
                              <a:lumMod val="60000"/>
                              <a:lumOff val="40000"/>
                            </a:schemeClr>
                          </a:solidFill>
                          <a:effectLst/>
                          <a:latin typeface="Calibri" panose="020F0502020204030204" pitchFamily="34" charset="0"/>
                        </a:rPr>
                        <a:t>balanced</a:t>
                      </a:r>
                      <a:r>
                        <a:rPr lang="en-US" sz="1400" b="0" i="1" u="none" strike="noStrike">
                          <a:solidFill>
                            <a:schemeClr val="tx1"/>
                          </a:solidFill>
                          <a:effectLst/>
                          <a:latin typeface="Calibri" panose="020F0502020204030204" pitchFamily="34" charset="0"/>
                        </a:rPr>
                        <a:t> and fits my hand much better than my old one. I found it much easier to forward and reverse the drill as I was working without having to move my whole hand. I could just move my knuckles to press for each direction. Love it And it was on sale too. Win - win.</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711657788"/>
                  </a:ext>
                </a:extLst>
              </a:tr>
              <a:tr h="911703">
                <a:tc>
                  <a:txBody>
                    <a:bodyPr/>
                    <a:lstStyle/>
                    <a:p>
                      <a:pPr algn="l" fontAlgn="b"/>
                      <a:r>
                        <a:rPr lang="en-US" sz="1400" b="0" i="1" u="none" strike="noStrike">
                          <a:solidFill>
                            <a:schemeClr val="tx1"/>
                          </a:solidFill>
                          <a:effectLst/>
                          <a:latin typeface="Calibri" panose="020F0502020204030204" pitchFamily="34" charset="0"/>
                        </a:rPr>
                        <a:t>This is a great drill/driver combo. The impact driver is probably my most used tools out of my arsenal of the 24 volt tools I have. The 2ah battery that's included gives both tools a very good </a:t>
                      </a:r>
                      <a:r>
                        <a:rPr lang="en-US" sz="1400" b="0" i="1" u="none" strike="noStrike">
                          <a:solidFill>
                            <a:schemeClr val="accent4">
                              <a:lumMod val="60000"/>
                              <a:lumOff val="40000"/>
                            </a:schemeClr>
                          </a:solidFill>
                          <a:effectLst/>
                          <a:latin typeface="Calibri" panose="020F0502020204030204" pitchFamily="34" charset="0"/>
                        </a:rPr>
                        <a:t>balance</a:t>
                      </a:r>
                      <a:r>
                        <a:rPr lang="en-US" sz="1400" b="0" i="1" u="none" strike="noStrike">
                          <a:solidFill>
                            <a:schemeClr val="tx1"/>
                          </a:solidFill>
                          <a:effectLst/>
                          <a:latin typeface="Calibri" panose="020F0502020204030204" pitchFamily="34" charset="0"/>
                        </a:rPr>
                        <a:t> tool </a:t>
                      </a:r>
                      <a:r>
                        <a:rPr lang="en-US" sz="1400" b="0" i="1" u="none" strike="noStrike">
                          <a:solidFill>
                            <a:schemeClr val="accent4">
                              <a:lumMod val="60000"/>
                              <a:lumOff val="40000"/>
                            </a:schemeClr>
                          </a:solidFill>
                          <a:effectLst/>
                          <a:latin typeface="Calibri" panose="020F0502020204030204" pitchFamily="34" charset="0"/>
                        </a:rPr>
                        <a:t>balance</a:t>
                      </a:r>
                      <a:r>
                        <a:rPr lang="en-US" sz="1400" b="0" i="1" u="none" strike="noStrike">
                          <a:solidFill>
                            <a:schemeClr val="tx1"/>
                          </a:solidFill>
                          <a:effectLst/>
                          <a:latin typeface="Calibri" panose="020F0502020204030204" pitchFamily="34" charset="0"/>
                        </a:rPr>
                        <a:t> and good run time. As a mechanic I tend to grab this for most bolts and the power of the driver can break most bolts free.</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2517585"/>
                  </a:ext>
                </a:extLst>
              </a:tr>
            </a:tbl>
          </a:graphicData>
        </a:graphic>
      </p:graphicFrame>
      <p:sp>
        <p:nvSpPr>
          <p:cNvPr id="9" name="Title 1">
            <a:extLst>
              <a:ext uri="{FF2B5EF4-FFF2-40B4-BE49-F238E27FC236}">
                <a16:creationId xmlns:a16="http://schemas.microsoft.com/office/drawing/2014/main" id="{2CD09EC9-BE09-491C-A1FC-33FD728DF3F0}"/>
              </a:ext>
            </a:extLst>
          </p:cNvPr>
          <p:cNvSpPr txBox="1">
            <a:spLocks/>
          </p:cNvSpPr>
          <p:nvPr/>
        </p:nvSpPr>
        <p:spPr>
          <a:xfrm>
            <a:off x="227521" y="48942"/>
            <a:ext cx="10515600" cy="846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r>
              <a:rPr lang="en-US" i="1">
                <a:latin typeface="Verdana" panose="020B0604030504040204" pitchFamily="34" charset="0"/>
                <a:ea typeface="Verdana" panose="020B0604030504040204" pitchFamily="34" charset="0"/>
              </a:rPr>
              <a:t>Insights</a:t>
            </a:r>
          </a:p>
        </p:txBody>
      </p:sp>
    </p:spTree>
    <p:extLst>
      <p:ext uri="{BB962C8B-B14F-4D97-AF65-F5344CB8AC3E}">
        <p14:creationId xmlns:p14="http://schemas.microsoft.com/office/powerpoint/2010/main" val="4117615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8D6DB08-7486-403D-BBF0-E819ADDC5236}"/>
              </a:ext>
            </a:extLst>
          </p:cNvPr>
          <p:cNvSpPr txBox="1"/>
          <p:nvPr/>
        </p:nvSpPr>
        <p:spPr>
          <a:xfrm>
            <a:off x="228600" y="956388"/>
            <a:ext cx="8918980" cy="369332"/>
          </a:xfrm>
          <a:prstGeom prst="rect">
            <a:avLst/>
          </a:prstGeom>
          <a:noFill/>
        </p:spPr>
        <p:txBody>
          <a:bodyPr wrap="none" rtlCol="0">
            <a:spAutoFit/>
          </a:bodyPr>
          <a:lstStyle/>
          <a:p>
            <a:r>
              <a:rPr lang="en-US"/>
              <a:t>The most relevant reviews related with a particular feature are highlighted for more contexts. </a:t>
            </a:r>
          </a:p>
        </p:txBody>
      </p:sp>
      <p:sp>
        <p:nvSpPr>
          <p:cNvPr id="24" name="TextBox 23">
            <a:extLst>
              <a:ext uri="{FF2B5EF4-FFF2-40B4-BE49-F238E27FC236}">
                <a16:creationId xmlns:a16="http://schemas.microsoft.com/office/drawing/2014/main" id="{26D9E0D6-DDE4-4209-A95B-70639D4B4A4F}"/>
              </a:ext>
            </a:extLst>
          </p:cNvPr>
          <p:cNvSpPr txBox="1"/>
          <p:nvPr/>
        </p:nvSpPr>
        <p:spPr>
          <a:xfrm>
            <a:off x="1578522" y="1576548"/>
            <a:ext cx="8741089" cy="369332"/>
          </a:xfrm>
          <a:prstGeom prst="rect">
            <a:avLst/>
          </a:prstGeom>
          <a:noFill/>
        </p:spPr>
        <p:txBody>
          <a:bodyPr wrap="square" rtlCol="0">
            <a:spAutoFit/>
          </a:bodyPr>
          <a:lstStyle/>
          <a:p>
            <a:r>
              <a:rPr lang="en-US"/>
              <a:t>The Most Relevant Negative Reviews for “</a:t>
            </a:r>
            <a:r>
              <a:rPr lang="en-US">
                <a:solidFill>
                  <a:schemeClr val="accent4">
                    <a:lumMod val="60000"/>
                    <a:lumOff val="40000"/>
                  </a:schemeClr>
                </a:solidFill>
              </a:rPr>
              <a:t>Chuck</a:t>
            </a:r>
            <a:r>
              <a:rPr lang="en-US"/>
              <a:t>” in the </a:t>
            </a:r>
            <a:r>
              <a:rPr lang="en-US">
                <a:solidFill>
                  <a:schemeClr val="accent4">
                    <a:lumMod val="60000"/>
                    <a:lumOff val="40000"/>
                  </a:schemeClr>
                </a:solidFill>
              </a:rPr>
              <a:t>Power Tool Combo Kits </a:t>
            </a:r>
            <a:r>
              <a:rPr lang="en-US"/>
              <a:t>Category</a:t>
            </a:r>
          </a:p>
        </p:txBody>
      </p:sp>
      <p:sp>
        <p:nvSpPr>
          <p:cNvPr id="25" name="Rectangle 24">
            <a:extLst>
              <a:ext uri="{FF2B5EF4-FFF2-40B4-BE49-F238E27FC236}">
                <a16:creationId xmlns:a16="http://schemas.microsoft.com/office/drawing/2014/main" id="{4934CD28-F589-46C5-8FC3-5413F14EEC36}"/>
              </a:ext>
            </a:extLst>
          </p:cNvPr>
          <p:cNvSpPr/>
          <p:nvPr/>
        </p:nvSpPr>
        <p:spPr>
          <a:xfrm>
            <a:off x="670249" y="2175493"/>
            <a:ext cx="11084767" cy="3497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
            <a:extLst>
              <a:ext uri="{FF2B5EF4-FFF2-40B4-BE49-F238E27FC236}">
                <a16:creationId xmlns:a16="http://schemas.microsoft.com/office/drawing/2014/main" id="{97A69A08-491D-4AE9-93FC-A573A1D58EFE}"/>
              </a:ext>
            </a:extLst>
          </p:cNvPr>
          <p:cNvGraphicFramePr>
            <a:graphicFrameLocks noGrp="1"/>
          </p:cNvGraphicFramePr>
          <p:nvPr>
            <p:extLst>
              <p:ext uri="{D42A27DB-BD31-4B8C-83A1-F6EECF244321}">
                <p14:modId xmlns:p14="http://schemas.microsoft.com/office/powerpoint/2010/main" val="3481323579"/>
              </p:ext>
            </p:extLst>
          </p:nvPr>
        </p:nvGraphicFramePr>
        <p:xfrm>
          <a:off x="693578" y="2210703"/>
          <a:ext cx="11035002" cy="3462310"/>
        </p:xfrm>
        <a:graphic>
          <a:graphicData uri="http://schemas.openxmlformats.org/drawingml/2006/table">
            <a:tbl>
              <a:tblPr>
                <a:tableStyleId>{073A0DAA-6AF3-43AB-8588-CEC1D06C72B9}</a:tableStyleId>
              </a:tblPr>
              <a:tblGrid>
                <a:gridCol w="11035002">
                  <a:extLst>
                    <a:ext uri="{9D8B030D-6E8A-4147-A177-3AD203B41FA5}">
                      <a16:colId xmlns:a16="http://schemas.microsoft.com/office/drawing/2014/main" val="1853631177"/>
                    </a:ext>
                  </a:extLst>
                </a:gridCol>
              </a:tblGrid>
              <a:tr h="791593">
                <a:tc>
                  <a:txBody>
                    <a:bodyPr/>
                    <a:lstStyle/>
                    <a:p>
                      <a:pPr algn="l" fontAlgn="b"/>
                      <a:r>
                        <a:rPr lang="en-US" sz="1400" b="0" i="1" u="none" strike="noStrike">
                          <a:solidFill>
                            <a:schemeClr val="tx1"/>
                          </a:solidFill>
                          <a:effectLst/>
                          <a:latin typeface="Calibri" panose="020F0502020204030204" pitchFamily="34" charset="0"/>
                        </a:rPr>
                        <a:t>Everything I've tried functions well, however the hammer drill gets too hot and the </a:t>
                      </a:r>
                      <a:r>
                        <a:rPr lang="en-US" sz="1400" b="0" i="1" u="none" strike="noStrike">
                          <a:solidFill>
                            <a:schemeClr val="accent4">
                              <a:lumMod val="60000"/>
                              <a:lumOff val="40000"/>
                            </a:schemeClr>
                          </a:solidFill>
                          <a:effectLst/>
                          <a:latin typeface="Calibri" panose="020F0502020204030204" pitchFamily="34" charset="0"/>
                        </a:rPr>
                        <a:t>chuck</a:t>
                      </a:r>
                      <a:r>
                        <a:rPr lang="en-US" sz="1400" b="0" i="1" u="none" strike="noStrike">
                          <a:solidFill>
                            <a:schemeClr val="tx1"/>
                          </a:solidFill>
                          <a:effectLst/>
                          <a:latin typeface="Calibri" panose="020F0502020204030204" pitchFamily="34" charset="0"/>
                        </a:rPr>
                        <a:t> wobble is too much. Milwaukee work on your hammer drill</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1866199850"/>
                  </a:ext>
                </a:extLst>
              </a:tr>
              <a:tr h="842962">
                <a:tc>
                  <a:txBody>
                    <a:bodyPr/>
                    <a:lstStyle/>
                    <a:p>
                      <a:pPr algn="l" fontAlgn="b"/>
                      <a:r>
                        <a:rPr lang="en-US" sz="1400" b="0" i="1" u="none" strike="noStrike">
                          <a:solidFill>
                            <a:schemeClr val="tx1"/>
                          </a:solidFill>
                          <a:effectLst/>
                          <a:latin typeface="Calibri" panose="020F0502020204030204" pitchFamily="34" charset="0"/>
                        </a:rPr>
                        <a:t>Over good but </a:t>
                      </a:r>
                      <a:r>
                        <a:rPr lang="en-US" sz="1400" b="0" i="1" u="none" strike="noStrike">
                          <a:solidFill>
                            <a:schemeClr val="accent4">
                              <a:lumMod val="60000"/>
                              <a:lumOff val="40000"/>
                            </a:schemeClr>
                          </a:solidFill>
                          <a:effectLst/>
                          <a:latin typeface="Calibri" panose="020F0502020204030204" pitchFamily="34" charset="0"/>
                        </a:rPr>
                        <a:t>chuck</a:t>
                      </a:r>
                      <a:r>
                        <a:rPr lang="en-US" sz="1400" b="0" i="1" u="none" strike="noStrike">
                          <a:solidFill>
                            <a:schemeClr val="tx1"/>
                          </a:solidFill>
                          <a:effectLst/>
                          <a:latin typeface="Calibri" panose="020F0502020204030204" pitchFamily="34" charset="0"/>
                        </a:rPr>
                        <a:t> is weak.</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64058788"/>
                  </a:ext>
                </a:extLst>
              </a:tr>
              <a:tr h="1081912">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1" u="none" strike="noStrike">
                          <a:solidFill>
                            <a:schemeClr val="tx1"/>
                          </a:solidFill>
                          <a:effectLst/>
                          <a:latin typeface="Calibri" panose="020F0502020204030204" pitchFamily="34" charset="0"/>
                        </a:rPr>
                        <a:t>The tool performed very good when brand new. I've had it about 3-1/2 years (out of warranty). Within the warranty period, both batteries died but Ryobi sent two replacements which was good product support. But the battery life was surprisingly short. Now, the </a:t>
                      </a:r>
                      <a:r>
                        <a:rPr lang="en-US" sz="1400" b="0" i="1" u="none" strike="noStrike">
                          <a:solidFill>
                            <a:schemeClr val="accent4">
                              <a:lumMod val="60000"/>
                              <a:lumOff val="40000"/>
                            </a:schemeClr>
                          </a:solidFill>
                          <a:effectLst/>
                          <a:latin typeface="Calibri" panose="020F0502020204030204" pitchFamily="34" charset="0"/>
                        </a:rPr>
                        <a:t>chuck</a:t>
                      </a:r>
                      <a:r>
                        <a:rPr lang="en-US" sz="1400" b="0" i="1" u="none" strike="noStrike">
                          <a:solidFill>
                            <a:schemeClr val="tx1"/>
                          </a:solidFill>
                          <a:effectLst/>
                          <a:latin typeface="Calibri" panose="020F0502020204030204" pitchFamily="34" charset="0"/>
                        </a:rPr>
                        <a:t> developed a wobble so I can't drill a straight hole or drive screws cleanly. I will probably replace it with another Ryobi because I have the batteries and charger. Hopefully, they have made improvements for a longer life.</a:t>
                      </a:r>
                    </a:p>
                    <a:p>
                      <a:pPr algn="l" fontAlgn="b"/>
                      <a:endParaRPr lang="en-US" sz="1400" b="0" i="1" u="none" strike="noStrike">
                        <a:solidFill>
                          <a:schemeClr val="tx1"/>
                        </a:solidFill>
                        <a:effectLst/>
                        <a:latin typeface="Calibri" panose="020F0502020204030204" pitchFamily="34" charset="0"/>
                      </a:endParaRP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711657788"/>
                  </a:ext>
                </a:extLst>
              </a:tr>
              <a:tr h="745843">
                <a:tc>
                  <a:txBody>
                    <a:bodyPr/>
                    <a:lstStyle/>
                    <a:p>
                      <a:pPr algn="l" fontAlgn="b"/>
                      <a:r>
                        <a:rPr lang="en-US" sz="1400" b="0" i="1" u="none" strike="noStrike">
                          <a:solidFill>
                            <a:schemeClr val="tx1"/>
                          </a:solidFill>
                          <a:effectLst/>
                          <a:latin typeface="Calibri" panose="020F0502020204030204" pitchFamily="34" charset="0"/>
                        </a:rPr>
                        <a:t>This drill could not get cheaper. the charger is the smallest from their catalogue and is not even sold separately. There is no amp hours on the battery but I figured out they were 1.3. And the drill </a:t>
                      </a:r>
                      <a:r>
                        <a:rPr lang="en-US" sz="1400" b="0" i="1" u="none" strike="noStrike">
                          <a:solidFill>
                            <a:schemeClr val="accent4">
                              <a:lumMod val="60000"/>
                              <a:lumOff val="40000"/>
                            </a:schemeClr>
                          </a:solidFill>
                          <a:effectLst/>
                          <a:latin typeface="Calibri" panose="020F0502020204030204" pitchFamily="34" charset="0"/>
                        </a:rPr>
                        <a:t>chuck</a:t>
                      </a:r>
                      <a:r>
                        <a:rPr lang="en-US" sz="1400" b="0" i="1" u="none" strike="noStrike">
                          <a:solidFill>
                            <a:schemeClr val="tx1"/>
                          </a:solidFill>
                          <a:effectLst/>
                          <a:latin typeface="Calibri" panose="020F0502020204030204" pitchFamily="34" charset="0"/>
                        </a:rPr>
                        <a:t> has bad wobble.</a:t>
                      </a:r>
                    </a:p>
                  </a:txBody>
                  <a:tcPr marL="3810" marR="3810" marT="381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2517585"/>
                  </a:ext>
                </a:extLst>
              </a:tr>
            </a:tbl>
          </a:graphicData>
        </a:graphic>
      </p:graphicFrame>
      <p:sp>
        <p:nvSpPr>
          <p:cNvPr id="9" name="Title 1">
            <a:extLst>
              <a:ext uri="{FF2B5EF4-FFF2-40B4-BE49-F238E27FC236}">
                <a16:creationId xmlns:a16="http://schemas.microsoft.com/office/drawing/2014/main" id="{B8C38CEC-DD04-4502-BD6A-15CB61572D8C}"/>
              </a:ext>
            </a:extLst>
          </p:cNvPr>
          <p:cNvSpPr>
            <a:spLocks noGrp="1"/>
          </p:cNvSpPr>
          <p:nvPr>
            <p:ph type="title"/>
          </p:nvPr>
        </p:nvSpPr>
        <p:spPr>
          <a:xfrm>
            <a:off x="227521" y="48942"/>
            <a:ext cx="10515600" cy="846225"/>
          </a:xfrm>
        </p:spPr>
        <p:txBody>
          <a:bodyPr/>
          <a:lstStyle/>
          <a:p>
            <a:r>
              <a:rPr lang="en-US" i="1">
                <a:latin typeface="Verdana" panose="020B0604030504040204" pitchFamily="34" charset="0"/>
                <a:ea typeface="Verdana" panose="020B0604030504040204" pitchFamily="34" charset="0"/>
              </a:rPr>
              <a:t>Insights</a:t>
            </a:r>
          </a:p>
        </p:txBody>
      </p:sp>
    </p:spTree>
    <p:extLst>
      <p:ext uri="{BB962C8B-B14F-4D97-AF65-F5344CB8AC3E}">
        <p14:creationId xmlns:p14="http://schemas.microsoft.com/office/powerpoint/2010/main" val="267179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30366A4-84A1-4B0C-8CB3-1488FA1B2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1832" y="3857341"/>
            <a:ext cx="6142284" cy="2115111"/>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AE4FF0A0-11F7-4788-A82A-933468BC0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6491" y="1704791"/>
            <a:ext cx="6457937" cy="2223809"/>
          </a:xfrm>
          <a:prstGeom prst="rect">
            <a:avLst/>
          </a:prstGeom>
        </p:spPr>
      </p:pic>
      <p:sp>
        <p:nvSpPr>
          <p:cNvPr id="9" name="Title 1">
            <a:extLst>
              <a:ext uri="{FF2B5EF4-FFF2-40B4-BE49-F238E27FC236}">
                <a16:creationId xmlns:a16="http://schemas.microsoft.com/office/drawing/2014/main" id="{B8C38CEC-DD04-4502-BD6A-15CB61572D8C}"/>
              </a:ext>
            </a:extLst>
          </p:cNvPr>
          <p:cNvSpPr>
            <a:spLocks noGrp="1"/>
          </p:cNvSpPr>
          <p:nvPr>
            <p:ph type="title"/>
          </p:nvPr>
        </p:nvSpPr>
        <p:spPr>
          <a:xfrm>
            <a:off x="227521" y="48942"/>
            <a:ext cx="10515600" cy="846225"/>
          </a:xfrm>
        </p:spPr>
        <p:txBody>
          <a:bodyPr/>
          <a:lstStyle/>
          <a:p>
            <a:r>
              <a:rPr lang="en-US" i="1">
                <a:latin typeface="Verdana" panose="020B0604030504040204" pitchFamily="34" charset="0"/>
                <a:ea typeface="Verdana" panose="020B0604030504040204" pitchFamily="34" charset="0"/>
              </a:rPr>
              <a:t>Insights</a:t>
            </a:r>
          </a:p>
        </p:txBody>
      </p:sp>
      <p:sp>
        <p:nvSpPr>
          <p:cNvPr id="41" name="TextBox 40">
            <a:extLst>
              <a:ext uri="{FF2B5EF4-FFF2-40B4-BE49-F238E27FC236}">
                <a16:creationId xmlns:a16="http://schemas.microsoft.com/office/drawing/2014/main" id="{662F7866-CA60-4565-B47F-8FD5E1C62EA3}"/>
              </a:ext>
            </a:extLst>
          </p:cNvPr>
          <p:cNvSpPr txBox="1"/>
          <p:nvPr/>
        </p:nvSpPr>
        <p:spPr>
          <a:xfrm>
            <a:off x="8988246" y="2625043"/>
            <a:ext cx="3015585" cy="2308324"/>
          </a:xfrm>
          <a:prstGeom prst="rect">
            <a:avLst/>
          </a:prstGeom>
          <a:noFill/>
        </p:spPr>
        <p:txBody>
          <a:bodyPr wrap="square" rtlCol="0">
            <a:spAutoFit/>
          </a:bodyPr>
          <a:lstStyle/>
          <a:p>
            <a:pPr marL="285750" indent="-285750">
              <a:buFontTx/>
              <a:buChar char="-"/>
            </a:pPr>
            <a:r>
              <a:rPr lang="en-US"/>
              <a:t>Electronic, clear, lighted </a:t>
            </a:r>
            <a:r>
              <a:rPr lang="en-US">
                <a:solidFill>
                  <a:schemeClr val="accent4">
                    <a:lumMod val="60000"/>
                    <a:lumOff val="40000"/>
                  </a:schemeClr>
                </a:solidFill>
              </a:rPr>
              <a:t>display</a:t>
            </a:r>
            <a:r>
              <a:rPr lang="en-US"/>
              <a:t> is a top feature for the Milwaukee brand that </a:t>
            </a:r>
            <a:r>
              <a:rPr lang="en-US" err="1"/>
              <a:t>Dewalt</a:t>
            </a:r>
            <a:r>
              <a:rPr lang="en-US"/>
              <a:t> can improve on</a:t>
            </a:r>
          </a:p>
          <a:p>
            <a:pPr marL="285750" indent="-285750">
              <a:buFontTx/>
              <a:buChar char="-"/>
            </a:pPr>
            <a:endParaRPr lang="en-US"/>
          </a:p>
          <a:p>
            <a:pPr marL="285750" indent="-285750">
              <a:buFontTx/>
              <a:buChar char="-"/>
            </a:pPr>
            <a:r>
              <a:rPr lang="en-US"/>
              <a:t>For </a:t>
            </a:r>
            <a:r>
              <a:rPr lang="en-US" err="1"/>
              <a:t>Dewalt</a:t>
            </a:r>
            <a:r>
              <a:rPr lang="en-US"/>
              <a:t>, there are some negative sentiments around the </a:t>
            </a:r>
            <a:r>
              <a:rPr lang="en-US">
                <a:solidFill>
                  <a:schemeClr val="accent4">
                    <a:lumMod val="60000"/>
                    <a:lumOff val="40000"/>
                  </a:schemeClr>
                </a:solidFill>
              </a:rPr>
              <a:t>material/plastic</a:t>
            </a:r>
            <a:endParaRPr lang="en-US"/>
          </a:p>
        </p:txBody>
      </p:sp>
      <p:grpSp>
        <p:nvGrpSpPr>
          <p:cNvPr id="44" name="Group 43">
            <a:extLst>
              <a:ext uri="{FF2B5EF4-FFF2-40B4-BE49-F238E27FC236}">
                <a16:creationId xmlns:a16="http://schemas.microsoft.com/office/drawing/2014/main" id="{D228B800-11AD-467D-9C50-813694F87D8F}"/>
              </a:ext>
            </a:extLst>
          </p:cNvPr>
          <p:cNvGrpSpPr/>
          <p:nvPr/>
        </p:nvGrpSpPr>
        <p:grpSpPr>
          <a:xfrm>
            <a:off x="305677" y="1212980"/>
            <a:ext cx="8170105" cy="4963886"/>
            <a:chOff x="305677" y="1338944"/>
            <a:chExt cx="8170105" cy="4963886"/>
          </a:xfrm>
        </p:grpSpPr>
        <p:pic>
          <p:nvPicPr>
            <p:cNvPr id="1032" name="Picture 8">
              <a:extLst>
                <a:ext uri="{FF2B5EF4-FFF2-40B4-BE49-F238E27FC236}">
                  <a16:creationId xmlns:a16="http://schemas.microsoft.com/office/drawing/2014/main" id="{0BFE0499-BD4F-4C7C-BADB-99A0DCF947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677" y="2415015"/>
              <a:ext cx="1796702" cy="8765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Walt Logo PNG Transparent &amp; SVG Vector - Freebie Supply">
              <a:extLst>
                <a:ext uri="{FF2B5EF4-FFF2-40B4-BE49-F238E27FC236}">
                  <a16:creationId xmlns:a16="http://schemas.microsoft.com/office/drawing/2014/main" id="{94D0B4D2-C347-44C2-8CBC-56355B27DDF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7" t="33722" r="11633" b="32801"/>
            <a:stretch/>
          </p:blipFill>
          <p:spPr bwMode="auto">
            <a:xfrm>
              <a:off x="360907" y="4613064"/>
              <a:ext cx="1846743" cy="61156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B5FD8-1765-451E-8B25-789010CEDAD2}"/>
                </a:ext>
              </a:extLst>
            </p:cNvPr>
            <p:cNvSpPr txBox="1"/>
            <p:nvPr/>
          </p:nvSpPr>
          <p:spPr>
            <a:xfrm>
              <a:off x="753728" y="1448705"/>
              <a:ext cx="7192260" cy="369332"/>
            </a:xfrm>
            <a:prstGeom prst="rect">
              <a:avLst/>
            </a:prstGeom>
            <a:noFill/>
          </p:spPr>
          <p:txBody>
            <a:bodyPr wrap="square" rtlCol="0">
              <a:spAutoFit/>
            </a:bodyPr>
            <a:lstStyle/>
            <a:p>
              <a:r>
                <a:rPr lang="en-US"/>
                <a:t>Features for the competing brands in the </a:t>
              </a:r>
              <a:r>
                <a:rPr lang="en-US">
                  <a:solidFill>
                    <a:schemeClr val="accent4">
                      <a:lumMod val="60000"/>
                      <a:lumOff val="40000"/>
                    </a:schemeClr>
                  </a:solidFill>
                </a:rPr>
                <a:t>Power Tool Combo Kits </a:t>
              </a:r>
              <a:r>
                <a:rPr lang="en-US"/>
                <a:t>Category</a:t>
              </a:r>
            </a:p>
          </p:txBody>
        </p:sp>
        <p:pic>
          <p:nvPicPr>
            <p:cNvPr id="38" name="Picture 37">
              <a:extLst>
                <a:ext uri="{FF2B5EF4-FFF2-40B4-BE49-F238E27FC236}">
                  <a16:creationId xmlns:a16="http://schemas.microsoft.com/office/drawing/2014/main" id="{3FE4361B-0216-4089-923F-1C43FF1209D7}"/>
                </a:ext>
              </a:extLst>
            </p:cNvPr>
            <p:cNvPicPr>
              <a:picLocks noChangeAspect="1"/>
            </p:cNvPicPr>
            <p:nvPr/>
          </p:nvPicPr>
          <p:blipFill>
            <a:blip r:embed="rId6"/>
            <a:stretch>
              <a:fillRect/>
            </a:stretch>
          </p:blipFill>
          <p:spPr>
            <a:xfrm>
              <a:off x="3625047" y="6052950"/>
              <a:ext cx="3691579" cy="190226"/>
            </a:xfrm>
            <a:prstGeom prst="rect">
              <a:avLst/>
            </a:prstGeom>
          </p:spPr>
        </p:pic>
        <p:cxnSp>
          <p:nvCxnSpPr>
            <p:cNvPr id="40" name="Straight Connector 39">
              <a:extLst>
                <a:ext uri="{FF2B5EF4-FFF2-40B4-BE49-F238E27FC236}">
                  <a16:creationId xmlns:a16="http://schemas.microsoft.com/office/drawing/2014/main" id="{391DEC0A-CDC6-4870-B69A-78512D070697}"/>
                </a:ext>
              </a:extLst>
            </p:cNvPr>
            <p:cNvCxnSpPr>
              <a:cxnSpLocks/>
            </p:cNvCxnSpPr>
            <p:nvPr/>
          </p:nvCxnSpPr>
          <p:spPr>
            <a:xfrm>
              <a:off x="2395344" y="2899379"/>
              <a:ext cx="570267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BF35D0-2B4B-42DE-93E5-5E3354CF857A}"/>
                </a:ext>
              </a:extLst>
            </p:cNvPr>
            <p:cNvCxnSpPr>
              <a:cxnSpLocks/>
            </p:cNvCxnSpPr>
            <p:nvPr/>
          </p:nvCxnSpPr>
          <p:spPr>
            <a:xfrm>
              <a:off x="2404674" y="5003432"/>
              <a:ext cx="570267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960233B-989A-4256-94EF-5933BD892619}"/>
                </a:ext>
              </a:extLst>
            </p:cNvPr>
            <p:cNvSpPr/>
            <p:nvPr/>
          </p:nvSpPr>
          <p:spPr>
            <a:xfrm>
              <a:off x="305677" y="1338944"/>
              <a:ext cx="8170105" cy="496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Isosceles Triangle 46">
            <a:extLst>
              <a:ext uri="{FF2B5EF4-FFF2-40B4-BE49-F238E27FC236}">
                <a16:creationId xmlns:a16="http://schemas.microsoft.com/office/drawing/2014/main" id="{882B3E4A-B678-4BC1-995F-9B9F6B1EF71E}"/>
              </a:ext>
            </a:extLst>
          </p:cNvPr>
          <p:cNvSpPr/>
          <p:nvPr/>
        </p:nvSpPr>
        <p:spPr>
          <a:xfrm rot="5400000">
            <a:off x="6466581" y="3654279"/>
            <a:ext cx="4599183" cy="205394"/>
          </a:xfrm>
          <a:prstGeom prst="triangle">
            <a:avLst>
              <a:gd name="adj" fmla="val 5016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403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3121D17-13E2-4815-A41C-7A65E38C0D61}"/>
              </a:ext>
            </a:extLst>
          </p:cNvPr>
          <p:cNvSpPr txBox="1">
            <a:spLocks/>
          </p:cNvSpPr>
          <p:nvPr/>
        </p:nvSpPr>
        <p:spPr>
          <a:xfrm>
            <a:off x="1377859" y="4199859"/>
            <a:ext cx="10403594" cy="68700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a:solidFill>
                  <a:srgbClr val="FFCF37"/>
                </a:solidFill>
                <a:latin typeface="Verdana" panose="020B0604030504040204" pitchFamily="34" charset="0"/>
                <a:ea typeface="Verdana" panose="020B0604030504040204" pitchFamily="34" charset="0"/>
              </a:rPr>
              <a:t>Next Steps</a:t>
            </a:r>
          </a:p>
        </p:txBody>
      </p:sp>
    </p:spTree>
    <p:extLst>
      <p:ext uri="{BB962C8B-B14F-4D97-AF65-F5344CB8AC3E}">
        <p14:creationId xmlns:p14="http://schemas.microsoft.com/office/powerpoint/2010/main" val="3597865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CCB3-BBC0-4BCC-A019-3BB96943AA92}"/>
              </a:ext>
            </a:extLst>
          </p:cNvPr>
          <p:cNvSpPr>
            <a:spLocks noGrp="1"/>
          </p:cNvSpPr>
          <p:nvPr>
            <p:ph type="title"/>
          </p:nvPr>
        </p:nvSpPr>
        <p:spPr>
          <a:xfrm>
            <a:off x="194391" y="96271"/>
            <a:ext cx="10515600" cy="846225"/>
          </a:xfrm>
        </p:spPr>
        <p:txBody>
          <a:bodyPr/>
          <a:lstStyle/>
          <a:p>
            <a:r>
              <a:rPr lang="en-US" i="1" dirty="0">
                <a:latin typeface="Verdana" panose="020B0604030504040204" pitchFamily="34" charset="0"/>
                <a:ea typeface="Verdana" panose="020B0604030504040204" pitchFamily="34" charset="0"/>
              </a:rPr>
              <a:t>Next Steps</a:t>
            </a:r>
          </a:p>
        </p:txBody>
      </p:sp>
      <p:grpSp>
        <p:nvGrpSpPr>
          <p:cNvPr id="14" name="Group 13">
            <a:extLst>
              <a:ext uri="{FF2B5EF4-FFF2-40B4-BE49-F238E27FC236}">
                <a16:creationId xmlns:a16="http://schemas.microsoft.com/office/drawing/2014/main" id="{69332E67-F8B4-4FEA-9884-A5855C5BB30F}"/>
              </a:ext>
            </a:extLst>
          </p:cNvPr>
          <p:cNvGrpSpPr/>
          <p:nvPr/>
        </p:nvGrpSpPr>
        <p:grpSpPr>
          <a:xfrm>
            <a:off x="1216092" y="2058660"/>
            <a:ext cx="9759817" cy="2740681"/>
            <a:chOff x="1236309" y="1834725"/>
            <a:chExt cx="9759817" cy="2740681"/>
          </a:xfrm>
        </p:grpSpPr>
        <p:grpSp>
          <p:nvGrpSpPr>
            <p:cNvPr id="12" name="Group 11">
              <a:extLst>
                <a:ext uri="{FF2B5EF4-FFF2-40B4-BE49-F238E27FC236}">
                  <a16:creationId xmlns:a16="http://schemas.microsoft.com/office/drawing/2014/main" id="{1C5FF6B5-8C8F-4C6A-92DE-4C6519DD0156}"/>
                </a:ext>
              </a:extLst>
            </p:cNvPr>
            <p:cNvGrpSpPr/>
            <p:nvPr/>
          </p:nvGrpSpPr>
          <p:grpSpPr>
            <a:xfrm>
              <a:off x="1236309" y="1834725"/>
              <a:ext cx="9759817" cy="1179063"/>
              <a:chOff x="1236309" y="1834725"/>
              <a:chExt cx="9759817" cy="1179063"/>
            </a:xfrm>
          </p:grpSpPr>
          <p:sp>
            <p:nvSpPr>
              <p:cNvPr id="8" name="Rectangle: Rounded Corners 7">
                <a:extLst>
                  <a:ext uri="{FF2B5EF4-FFF2-40B4-BE49-F238E27FC236}">
                    <a16:creationId xmlns:a16="http://schemas.microsoft.com/office/drawing/2014/main" id="{5ECFE112-24AF-4AB6-A9BA-2C3FD7AC02FF}"/>
                  </a:ext>
                </a:extLst>
              </p:cNvPr>
              <p:cNvSpPr/>
              <p:nvPr/>
            </p:nvSpPr>
            <p:spPr>
              <a:xfrm>
                <a:off x="1236309" y="2123974"/>
                <a:ext cx="9405254" cy="889814"/>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A67B82C-3A59-4136-93B3-A6286F11ED9E}"/>
                  </a:ext>
                </a:extLst>
              </p:cNvPr>
              <p:cNvSpPr/>
              <p:nvPr/>
            </p:nvSpPr>
            <p:spPr>
              <a:xfrm>
                <a:off x="1550437" y="1834725"/>
                <a:ext cx="3872206" cy="447870"/>
              </a:xfrm>
              <a:prstGeom prst="rect">
                <a:avLst/>
              </a:prstGeom>
              <a:solidFill>
                <a:srgbClr val="FFCF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Data Collection</a:t>
                </a:r>
              </a:p>
            </p:txBody>
          </p:sp>
          <p:sp>
            <p:nvSpPr>
              <p:cNvPr id="5" name="TextBox 4">
                <a:extLst>
                  <a:ext uri="{FF2B5EF4-FFF2-40B4-BE49-F238E27FC236}">
                    <a16:creationId xmlns:a16="http://schemas.microsoft.com/office/drawing/2014/main" id="{CB803BFD-994E-46AE-ACA0-981A5FE2FE4B}"/>
                  </a:ext>
                </a:extLst>
              </p:cNvPr>
              <p:cNvSpPr txBox="1"/>
              <p:nvPr/>
            </p:nvSpPr>
            <p:spPr>
              <a:xfrm>
                <a:off x="1483570" y="2449529"/>
                <a:ext cx="9512556" cy="369332"/>
              </a:xfrm>
              <a:prstGeom prst="rect">
                <a:avLst/>
              </a:prstGeom>
              <a:noFill/>
            </p:spPr>
            <p:txBody>
              <a:bodyPr wrap="square" rtlCol="0">
                <a:spAutoFit/>
              </a:bodyPr>
              <a:lstStyle/>
              <a:p>
                <a:r>
                  <a:rPr lang="en-US" dirty="0"/>
                  <a:t>Each category should have at least 1,000 reviews to generate meaningful insights. </a:t>
                </a:r>
              </a:p>
            </p:txBody>
          </p:sp>
        </p:grpSp>
        <p:grpSp>
          <p:nvGrpSpPr>
            <p:cNvPr id="13" name="Group 12">
              <a:extLst>
                <a:ext uri="{FF2B5EF4-FFF2-40B4-BE49-F238E27FC236}">
                  <a16:creationId xmlns:a16="http://schemas.microsoft.com/office/drawing/2014/main" id="{D9868BD0-D313-403E-B0CC-8E2DCE17294F}"/>
                </a:ext>
              </a:extLst>
            </p:cNvPr>
            <p:cNvGrpSpPr/>
            <p:nvPr/>
          </p:nvGrpSpPr>
          <p:grpSpPr>
            <a:xfrm>
              <a:off x="1236309" y="3396343"/>
              <a:ext cx="9759817" cy="1179063"/>
              <a:chOff x="1236309" y="3396343"/>
              <a:chExt cx="9759817" cy="1179063"/>
            </a:xfrm>
          </p:grpSpPr>
          <p:sp>
            <p:nvSpPr>
              <p:cNvPr id="9" name="Rectangle: Rounded Corners 8">
                <a:extLst>
                  <a:ext uri="{FF2B5EF4-FFF2-40B4-BE49-F238E27FC236}">
                    <a16:creationId xmlns:a16="http://schemas.microsoft.com/office/drawing/2014/main" id="{C708E2A1-C59E-4C9B-881C-993AFD3EA502}"/>
                  </a:ext>
                </a:extLst>
              </p:cNvPr>
              <p:cNvSpPr/>
              <p:nvPr/>
            </p:nvSpPr>
            <p:spPr>
              <a:xfrm>
                <a:off x="1236309" y="3685592"/>
                <a:ext cx="9405254" cy="889814"/>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1D7DC9-A36A-445A-94A7-A4A01E04A456}"/>
                  </a:ext>
                </a:extLst>
              </p:cNvPr>
              <p:cNvSpPr/>
              <p:nvPr/>
            </p:nvSpPr>
            <p:spPr>
              <a:xfrm>
                <a:off x="1550437" y="3396343"/>
                <a:ext cx="3872206" cy="447870"/>
              </a:xfrm>
              <a:prstGeom prst="rect">
                <a:avLst/>
              </a:prstGeom>
              <a:solidFill>
                <a:srgbClr val="FFCF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Domain Knowledge</a:t>
                </a:r>
              </a:p>
            </p:txBody>
          </p:sp>
          <p:sp>
            <p:nvSpPr>
              <p:cNvPr id="11" name="TextBox 10">
                <a:extLst>
                  <a:ext uri="{FF2B5EF4-FFF2-40B4-BE49-F238E27FC236}">
                    <a16:creationId xmlns:a16="http://schemas.microsoft.com/office/drawing/2014/main" id="{3BD41A76-079A-4FBD-A4D5-E52885A0E496}"/>
                  </a:ext>
                </a:extLst>
              </p:cNvPr>
              <p:cNvSpPr txBox="1"/>
              <p:nvPr/>
            </p:nvSpPr>
            <p:spPr>
              <a:xfrm>
                <a:off x="1483570" y="4011147"/>
                <a:ext cx="9512556" cy="369332"/>
              </a:xfrm>
              <a:prstGeom prst="rect">
                <a:avLst/>
              </a:prstGeom>
              <a:noFill/>
            </p:spPr>
            <p:txBody>
              <a:bodyPr wrap="square" rtlCol="0">
                <a:spAutoFit/>
              </a:bodyPr>
              <a:lstStyle/>
              <a:p>
                <a:r>
                  <a:rPr lang="en-US" dirty="0"/>
                  <a:t>We need to integrate domain knowledge into the feature words selection process.</a:t>
                </a:r>
              </a:p>
            </p:txBody>
          </p:sp>
        </p:grpSp>
      </p:grpSp>
    </p:spTree>
    <p:extLst>
      <p:ext uri="{BB962C8B-B14F-4D97-AF65-F5344CB8AC3E}">
        <p14:creationId xmlns:p14="http://schemas.microsoft.com/office/powerpoint/2010/main" val="4033088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6A9088E-9B46-4808-A6E5-7E0DC5252247}"/>
              </a:ext>
            </a:extLst>
          </p:cNvPr>
          <p:cNvSpPr txBox="1">
            <a:spLocks/>
          </p:cNvSpPr>
          <p:nvPr/>
        </p:nvSpPr>
        <p:spPr>
          <a:xfrm>
            <a:off x="1377859" y="4199859"/>
            <a:ext cx="10403594" cy="687005"/>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44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solidFill>
                  <a:srgbClr val="FFCF37"/>
                </a:solidFill>
                <a:latin typeface="Verdana" panose="020B0604030504040204" pitchFamily="34" charset="0"/>
                <a:ea typeface="Verdana" panose="020B0604030504040204" pitchFamily="34" charset="0"/>
              </a:rPr>
              <a:t>Dashboard Demo</a:t>
            </a:r>
          </a:p>
        </p:txBody>
      </p:sp>
    </p:spTree>
    <p:extLst>
      <p:ext uri="{BB962C8B-B14F-4D97-AF65-F5344CB8AC3E}">
        <p14:creationId xmlns:p14="http://schemas.microsoft.com/office/powerpoint/2010/main" val="2486800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B0FC2-4102-4B4E-B7B6-BBD60120E85E}"/>
              </a:ext>
            </a:extLst>
          </p:cNvPr>
          <p:cNvSpPr>
            <a:spLocks noGrp="1"/>
          </p:cNvSpPr>
          <p:nvPr>
            <p:ph type="title"/>
          </p:nvPr>
        </p:nvSpPr>
        <p:spPr>
          <a:xfrm>
            <a:off x="213441" y="57728"/>
            <a:ext cx="10515600" cy="846225"/>
          </a:xfrm>
        </p:spPr>
        <p:txBody>
          <a:bodyPr/>
          <a:lstStyle/>
          <a:p>
            <a:r>
              <a:rPr lang="en-US" i="1" dirty="0">
                <a:latin typeface="Verdana" panose="020B0604030504040204" pitchFamily="34" charset="0"/>
                <a:ea typeface="Verdana" panose="020B0604030504040204" pitchFamily="34" charset="0"/>
              </a:rPr>
              <a:t>Home Page</a:t>
            </a:r>
          </a:p>
        </p:txBody>
      </p:sp>
      <p:pic>
        <p:nvPicPr>
          <p:cNvPr id="6" name="Picture 5">
            <a:extLst>
              <a:ext uri="{FF2B5EF4-FFF2-40B4-BE49-F238E27FC236}">
                <a16:creationId xmlns:a16="http://schemas.microsoft.com/office/drawing/2014/main" id="{EA7718B6-B001-4131-9662-DEB28D102494}"/>
              </a:ext>
            </a:extLst>
          </p:cNvPr>
          <p:cNvPicPr>
            <a:picLocks noChangeAspect="1"/>
          </p:cNvPicPr>
          <p:nvPr/>
        </p:nvPicPr>
        <p:blipFill>
          <a:blip r:embed="rId2"/>
          <a:stretch>
            <a:fillRect/>
          </a:stretch>
        </p:blipFill>
        <p:spPr>
          <a:xfrm>
            <a:off x="880927" y="1095373"/>
            <a:ext cx="10172836" cy="5194356"/>
          </a:xfrm>
          <a:prstGeom prst="rect">
            <a:avLst/>
          </a:prstGeom>
        </p:spPr>
      </p:pic>
    </p:spTree>
    <p:extLst>
      <p:ext uri="{BB962C8B-B14F-4D97-AF65-F5344CB8AC3E}">
        <p14:creationId xmlns:p14="http://schemas.microsoft.com/office/powerpoint/2010/main" val="3809288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B0FC2-4102-4B4E-B7B6-BBD60120E85E}"/>
              </a:ext>
            </a:extLst>
          </p:cNvPr>
          <p:cNvSpPr>
            <a:spLocks noGrp="1"/>
          </p:cNvSpPr>
          <p:nvPr>
            <p:ph type="title"/>
          </p:nvPr>
        </p:nvSpPr>
        <p:spPr>
          <a:xfrm>
            <a:off x="213441" y="57728"/>
            <a:ext cx="10515600" cy="846225"/>
          </a:xfrm>
        </p:spPr>
        <p:txBody>
          <a:bodyPr/>
          <a:lstStyle/>
          <a:p>
            <a:r>
              <a:rPr lang="en-US" i="1">
                <a:latin typeface="Verdana" panose="020B0604030504040204" pitchFamily="34" charset="0"/>
                <a:ea typeface="Verdana" panose="020B0604030504040204" pitchFamily="34" charset="0"/>
              </a:rPr>
              <a:t>Category Level Analysis</a:t>
            </a:r>
          </a:p>
        </p:txBody>
      </p:sp>
      <p:pic>
        <p:nvPicPr>
          <p:cNvPr id="3" name="Picture 2">
            <a:extLst>
              <a:ext uri="{FF2B5EF4-FFF2-40B4-BE49-F238E27FC236}">
                <a16:creationId xmlns:a16="http://schemas.microsoft.com/office/drawing/2014/main" id="{7AC95BEF-EC0E-4FC5-8013-91D8F72D82E0}"/>
              </a:ext>
            </a:extLst>
          </p:cNvPr>
          <p:cNvPicPr>
            <a:picLocks noChangeAspect="1"/>
          </p:cNvPicPr>
          <p:nvPr/>
        </p:nvPicPr>
        <p:blipFill>
          <a:blip r:embed="rId2"/>
          <a:stretch>
            <a:fillRect/>
          </a:stretch>
        </p:blipFill>
        <p:spPr>
          <a:xfrm>
            <a:off x="1554520" y="1176534"/>
            <a:ext cx="9406809" cy="4967669"/>
          </a:xfrm>
          <a:prstGeom prst="rect">
            <a:avLst/>
          </a:prstGeom>
        </p:spPr>
      </p:pic>
    </p:spTree>
    <p:extLst>
      <p:ext uri="{BB962C8B-B14F-4D97-AF65-F5344CB8AC3E}">
        <p14:creationId xmlns:p14="http://schemas.microsoft.com/office/powerpoint/2010/main" val="998586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B0FC2-4102-4B4E-B7B6-BBD60120E85E}"/>
              </a:ext>
            </a:extLst>
          </p:cNvPr>
          <p:cNvSpPr>
            <a:spLocks noGrp="1"/>
          </p:cNvSpPr>
          <p:nvPr>
            <p:ph type="title"/>
          </p:nvPr>
        </p:nvSpPr>
        <p:spPr>
          <a:xfrm>
            <a:off x="213441" y="57728"/>
            <a:ext cx="10515600" cy="846225"/>
          </a:xfrm>
        </p:spPr>
        <p:txBody>
          <a:bodyPr/>
          <a:lstStyle/>
          <a:p>
            <a:r>
              <a:rPr lang="en-US" i="1">
                <a:latin typeface="Verdana" panose="020B0604030504040204" pitchFamily="34" charset="0"/>
                <a:ea typeface="Verdana" panose="020B0604030504040204" pitchFamily="34" charset="0"/>
              </a:rPr>
              <a:t>Review Highlights</a:t>
            </a:r>
          </a:p>
        </p:txBody>
      </p:sp>
      <p:pic>
        <p:nvPicPr>
          <p:cNvPr id="3" name="Picture 2">
            <a:extLst>
              <a:ext uri="{FF2B5EF4-FFF2-40B4-BE49-F238E27FC236}">
                <a16:creationId xmlns:a16="http://schemas.microsoft.com/office/drawing/2014/main" id="{356046C0-4ADE-40FC-8F28-042518B794BF}"/>
              </a:ext>
            </a:extLst>
          </p:cNvPr>
          <p:cNvPicPr>
            <a:picLocks noChangeAspect="1"/>
          </p:cNvPicPr>
          <p:nvPr/>
        </p:nvPicPr>
        <p:blipFill>
          <a:blip r:embed="rId2"/>
          <a:stretch>
            <a:fillRect/>
          </a:stretch>
        </p:blipFill>
        <p:spPr>
          <a:xfrm>
            <a:off x="1100137" y="1109360"/>
            <a:ext cx="10129837" cy="5143413"/>
          </a:xfrm>
          <a:prstGeom prst="rect">
            <a:avLst/>
          </a:prstGeom>
        </p:spPr>
      </p:pic>
    </p:spTree>
    <p:extLst>
      <p:ext uri="{BB962C8B-B14F-4D97-AF65-F5344CB8AC3E}">
        <p14:creationId xmlns:p14="http://schemas.microsoft.com/office/powerpoint/2010/main" val="331516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1B0FC2-4102-4B4E-B7B6-BBD60120E85E}"/>
              </a:ext>
            </a:extLst>
          </p:cNvPr>
          <p:cNvSpPr>
            <a:spLocks noGrp="1"/>
          </p:cNvSpPr>
          <p:nvPr>
            <p:ph type="title"/>
          </p:nvPr>
        </p:nvSpPr>
        <p:spPr>
          <a:xfrm>
            <a:off x="213441" y="57728"/>
            <a:ext cx="10515600" cy="846225"/>
          </a:xfrm>
        </p:spPr>
        <p:txBody>
          <a:bodyPr/>
          <a:lstStyle/>
          <a:p>
            <a:r>
              <a:rPr lang="en-US" i="1">
                <a:latin typeface="Verdana" panose="020B0604030504040204" pitchFamily="34" charset="0"/>
                <a:ea typeface="Verdana" panose="020B0604030504040204" pitchFamily="34" charset="0"/>
              </a:rPr>
              <a:t>Sales and Forecasts</a:t>
            </a:r>
          </a:p>
        </p:txBody>
      </p:sp>
      <p:grpSp>
        <p:nvGrpSpPr>
          <p:cNvPr id="7" name="Group 6">
            <a:extLst>
              <a:ext uri="{FF2B5EF4-FFF2-40B4-BE49-F238E27FC236}">
                <a16:creationId xmlns:a16="http://schemas.microsoft.com/office/drawing/2014/main" id="{97AB17F1-6C1D-4D47-A727-276BB2270BE9}"/>
              </a:ext>
            </a:extLst>
          </p:cNvPr>
          <p:cNvGrpSpPr/>
          <p:nvPr/>
        </p:nvGrpSpPr>
        <p:grpSpPr>
          <a:xfrm>
            <a:off x="1126765" y="1006177"/>
            <a:ext cx="9848850" cy="5233501"/>
            <a:chOff x="1126765" y="1006177"/>
            <a:chExt cx="9848850" cy="5233501"/>
          </a:xfrm>
        </p:grpSpPr>
        <p:pic>
          <p:nvPicPr>
            <p:cNvPr id="6" name="Picture 5">
              <a:extLst>
                <a:ext uri="{FF2B5EF4-FFF2-40B4-BE49-F238E27FC236}">
                  <a16:creationId xmlns:a16="http://schemas.microsoft.com/office/drawing/2014/main" id="{57F2F8A1-D470-4090-BA21-502810B7868F}"/>
                </a:ext>
              </a:extLst>
            </p:cNvPr>
            <p:cNvPicPr>
              <a:picLocks noChangeAspect="1"/>
            </p:cNvPicPr>
            <p:nvPr/>
          </p:nvPicPr>
          <p:blipFill>
            <a:blip r:embed="rId3"/>
            <a:stretch>
              <a:fillRect/>
            </a:stretch>
          </p:blipFill>
          <p:spPr>
            <a:xfrm>
              <a:off x="1126765" y="1006177"/>
              <a:ext cx="9848850" cy="5233501"/>
            </a:xfrm>
            <a:prstGeom prst="rect">
              <a:avLst/>
            </a:prstGeom>
          </p:spPr>
        </p:pic>
        <p:sp>
          <p:nvSpPr>
            <p:cNvPr id="3" name="Oval 2">
              <a:extLst>
                <a:ext uri="{FF2B5EF4-FFF2-40B4-BE49-F238E27FC236}">
                  <a16:creationId xmlns:a16="http://schemas.microsoft.com/office/drawing/2014/main" id="{2ACC035C-3BCE-4F3C-8D93-6806401CD0A1}"/>
                </a:ext>
              </a:extLst>
            </p:cNvPr>
            <p:cNvSpPr/>
            <p:nvPr/>
          </p:nvSpPr>
          <p:spPr>
            <a:xfrm>
              <a:off x="8929393" y="2714625"/>
              <a:ext cx="774442" cy="2357438"/>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7C9FA97-A70A-4D11-AFBE-D15781D0D16B}"/>
                </a:ext>
              </a:extLst>
            </p:cNvPr>
            <p:cNvSpPr txBox="1"/>
            <p:nvPr/>
          </p:nvSpPr>
          <p:spPr>
            <a:xfrm>
              <a:off x="9627635" y="3600956"/>
              <a:ext cx="1259633" cy="584775"/>
            </a:xfrm>
            <a:prstGeom prst="rect">
              <a:avLst/>
            </a:prstGeom>
            <a:noFill/>
          </p:spPr>
          <p:txBody>
            <a:bodyPr wrap="square" rtlCol="0">
              <a:spAutoFit/>
            </a:bodyPr>
            <a:lstStyle/>
            <a:p>
              <a:pPr algn="ctr"/>
              <a:r>
                <a:rPr lang="en-US" sz="1600" dirty="0">
                  <a:solidFill>
                    <a:schemeClr val="accent4"/>
                  </a:solidFill>
                </a:rPr>
                <a:t>Predicted Sales</a:t>
              </a:r>
            </a:p>
          </p:txBody>
        </p:sp>
      </p:grpSp>
    </p:spTree>
    <p:extLst>
      <p:ext uri="{BB962C8B-B14F-4D97-AF65-F5344CB8AC3E}">
        <p14:creationId xmlns:p14="http://schemas.microsoft.com/office/powerpoint/2010/main" val="1556056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1377859" y="4199859"/>
            <a:ext cx="10403594" cy="687005"/>
          </a:xfrm>
        </p:spPr>
        <p:txBody>
          <a:bodyPr>
            <a:normAutofit lnSpcReduction="10000"/>
          </a:bodyPr>
          <a:lstStyle/>
          <a:p>
            <a:r>
              <a:rPr lang="en-US" sz="4400"/>
              <a:t> </a:t>
            </a:r>
            <a:r>
              <a:rPr lang="en-US" sz="4400" b="1" i="1">
                <a:latin typeface="Verdana" panose="020B0604030504040204" pitchFamily="34" charset="0"/>
                <a:ea typeface="Verdana" panose="020B0604030504040204" pitchFamily="34" charset="0"/>
              </a:rPr>
              <a:t>Business Understanding</a:t>
            </a:r>
          </a:p>
        </p:txBody>
      </p:sp>
    </p:spTree>
    <p:extLst>
      <p:ext uri="{BB962C8B-B14F-4D97-AF65-F5344CB8AC3E}">
        <p14:creationId xmlns:p14="http://schemas.microsoft.com/office/powerpoint/2010/main" val="3580377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894203" y="4199859"/>
            <a:ext cx="10403594" cy="687005"/>
          </a:xfrm>
        </p:spPr>
        <p:txBody>
          <a:bodyPr>
            <a:normAutofit/>
          </a:bodyPr>
          <a:lstStyle/>
          <a:p>
            <a:pPr algn="ctr"/>
            <a:r>
              <a:rPr lang="en-US" sz="4000" b="1" i="1">
                <a:latin typeface="Verdana" panose="020B0604030504040204" pitchFamily="34" charset="0"/>
                <a:ea typeface="Verdana" panose="020B0604030504040204" pitchFamily="34" charset="0"/>
              </a:rPr>
              <a:t>Thank you!</a:t>
            </a:r>
          </a:p>
        </p:txBody>
      </p:sp>
    </p:spTree>
    <p:extLst>
      <p:ext uri="{BB962C8B-B14F-4D97-AF65-F5344CB8AC3E}">
        <p14:creationId xmlns:p14="http://schemas.microsoft.com/office/powerpoint/2010/main" val="65490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1377859" y="4199859"/>
            <a:ext cx="10403594" cy="687005"/>
          </a:xfrm>
        </p:spPr>
        <p:txBody>
          <a:bodyPr>
            <a:normAutofit lnSpcReduction="10000"/>
          </a:bodyPr>
          <a:lstStyle/>
          <a:p>
            <a:r>
              <a:rPr lang="en-US" sz="4400" b="1" i="1">
                <a:latin typeface="Verdana" panose="020B0604030504040204" pitchFamily="34" charset="0"/>
                <a:ea typeface="Verdana" panose="020B0604030504040204" pitchFamily="34" charset="0"/>
              </a:rPr>
              <a:t>Appendix</a:t>
            </a:r>
          </a:p>
        </p:txBody>
      </p:sp>
    </p:spTree>
    <p:extLst>
      <p:ext uri="{BB962C8B-B14F-4D97-AF65-F5344CB8AC3E}">
        <p14:creationId xmlns:p14="http://schemas.microsoft.com/office/powerpoint/2010/main" val="1968183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0666-4C2D-455E-B9CA-FCE0C86577E5}"/>
              </a:ext>
            </a:extLst>
          </p:cNvPr>
          <p:cNvSpPr>
            <a:spLocks noGrp="1"/>
          </p:cNvSpPr>
          <p:nvPr>
            <p:ph type="title"/>
          </p:nvPr>
        </p:nvSpPr>
        <p:spPr>
          <a:xfrm>
            <a:off x="349135" y="0"/>
            <a:ext cx="11004665" cy="864523"/>
          </a:xfrm>
        </p:spPr>
        <p:txBody>
          <a:bodyPr vert="horz" lIns="91440" tIns="45720" rIns="91440" bIns="45720" rtlCol="0" anchor="ctr">
            <a:normAutofit/>
          </a:bodyPr>
          <a:lstStyle/>
          <a:p>
            <a:r>
              <a:rPr lang="en-US" sz="4000">
                <a:solidFill>
                  <a:schemeClr val="tx1"/>
                </a:solidFill>
              </a:rPr>
              <a:t>Determine the Level of Analysis</a:t>
            </a:r>
            <a:endParaRPr lang="en-US" sz="4000" kern="120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ADE65A21-9070-42FE-AA3E-3362E0827564}"/>
              </a:ext>
            </a:extLst>
          </p:cNvPr>
          <p:cNvSpPr/>
          <p:nvPr/>
        </p:nvSpPr>
        <p:spPr>
          <a:xfrm>
            <a:off x="1417281" y="3947042"/>
            <a:ext cx="11868150" cy="369332"/>
          </a:xfrm>
          <a:prstGeom prst="rect">
            <a:avLst/>
          </a:prstGeom>
        </p:spPr>
        <p:txBody>
          <a:bodyPr wrap="square" anchor="t">
            <a:spAutoFit/>
          </a:bodyPr>
          <a:lstStyle/>
          <a:p>
            <a:pPr marL="169545" indent="-158115">
              <a:spcBef>
                <a:spcPct val="25000"/>
              </a:spcBef>
              <a:buClr>
                <a:srgbClr val="0B1F65"/>
              </a:buClr>
              <a:buFont typeface="Webdings" pitchFamily="18" charset="2"/>
              <a:buChar char="4"/>
              <a:defRPr/>
            </a:pPr>
            <a:endParaRPr lang="en-US" b="1">
              <a:solidFill>
                <a:srgbClr val="005390"/>
              </a:solidFill>
              <a:cs typeface="Calibri"/>
            </a:endParaRPr>
          </a:p>
        </p:txBody>
      </p:sp>
      <p:pic>
        <p:nvPicPr>
          <p:cNvPr id="10" name="Picture 9">
            <a:extLst>
              <a:ext uri="{FF2B5EF4-FFF2-40B4-BE49-F238E27FC236}">
                <a16:creationId xmlns:a16="http://schemas.microsoft.com/office/drawing/2014/main" id="{FB2BD485-D8F4-49C3-B3DF-8FE3138DEBC9}"/>
              </a:ext>
            </a:extLst>
          </p:cNvPr>
          <p:cNvPicPr>
            <a:picLocks noChangeAspect="1"/>
          </p:cNvPicPr>
          <p:nvPr/>
        </p:nvPicPr>
        <p:blipFill rotWithShape="1">
          <a:blip r:embed="rId3"/>
          <a:srcRect b="3182"/>
          <a:stretch/>
        </p:blipFill>
        <p:spPr>
          <a:xfrm>
            <a:off x="1041247" y="1493698"/>
            <a:ext cx="4678719" cy="4499632"/>
          </a:xfrm>
          <a:prstGeom prst="rect">
            <a:avLst/>
          </a:prstGeom>
          <a:ln>
            <a:solidFill>
              <a:schemeClr val="tx1"/>
            </a:solidFill>
          </a:ln>
        </p:spPr>
      </p:pic>
      <p:sp>
        <p:nvSpPr>
          <p:cNvPr id="12" name="TextBox 11">
            <a:extLst>
              <a:ext uri="{FF2B5EF4-FFF2-40B4-BE49-F238E27FC236}">
                <a16:creationId xmlns:a16="http://schemas.microsoft.com/office/drawing/2014/main" id="{9EB9135B-1617-47EB-B64A-0E3114FF2107}"/>
              </a:ext>
            </a:extLst>
          </p:cNvPr>
          <p:cNvSpPr txBox="1"/>
          <p:nvPr/>
        </p:nvSpPr>
        <p:spPr>
          <a:xfrm>
            <a:off x="6096000" y="1990771"/>
            <a:ext cx="5562600" cy="3416320"/>
          </a:xfrm>
          <a:prstGeom prst="rect">
            <a:avLst/>
          </a:prstGeom>
          <a:noFill/>
        </p:spPr>
        <p:txBody>
          <a:bodyPr wrap="square" rtlCol="0">
            <a:spAutoFit/>
          </a:bodyPr>
          <a:lstStyle/>
          <a:p>
            <a:pPr marL="285750" indent="-285750">
              <a:buFontTx/>
              <a:buChar char="-"/>
            </a:pPr>
            <a:r>
              <a:rPr lang="en-US"/>
              <a:t>To analyze features, we first have to identify the right level of analysis</a:t>
            </a:r>
          </a:p>
          <a:p>
            <a:endParaRPr lang="en-US"/>
          </a:p>
          <a:p>
            <a:pPr marL="285750" indent="-285750">
              <a:buFontTx/>
              <a:buChar char="-"/>
            </a:pPr>
            <a:r>
              <a:rPr lang="en-US"/>
              <a:t>We sampled the products with the most reviews related to features, to see how their number of related reviews are distributed</a:t>
            </a:r>
          </a:p>
          <a:p>
            <a:pPr marL="285750" indent="-285750">
              <a:buFontTx/>
              <a:buChar char="-"/>
            </a:pPr>
            <a:endParaRPr lang="en-US"/>
          </a:p>
          <a:p>
            <a:pPr marL="285750" indent="-285750">
              <a:buFontTx/>
              <a:buChar char="-"/>
            </a:pPr>
            <a:r>
              <a:rPr lang="en-US"/>
              <a:t>For example, one of the products with the most reviews - product “2498-24-48-11-2440 MILWAUKEE” in the “Power Tool Combo Kits” category, the top 10 features with highest number of reviews are shown here</a:t>
            </a:r>
          </a:p>
        </p:txBody>
      </p:sp>
    </p:spTree>
    <p:extLst>
      <p:ext uri="{BB962C8B-B14F-4D97-AF65-F5344CB8AC3E}">
        <p14:creationId xmlns:p14="http://schemas.microsoft.com/office/powerpoint/2010/main" val="730574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0666-4C2D-455E-B9CA-FCE0C86577E5}"/>
              </a:ext>
            </a:extLst>
          </p:cNvPr>
          <p:cNvSpPr>
            <a:spLocks noGrp="1"/>
          </p:cNvSpPr>
          <p:nvPr>
            <p:ph type="title"/>
          </p:nvPr>
        </p:nvSpPr>
        <p:spPr>
          <a:xfrm>
            <a:off x="349135" y="0"/>
            <a:ext cx="11004665" cy="864523"/>
          </a:xfrm>
        </p:spPr>
        <p:txBody>
          <a:bodyPr vert="horz" lIns="91440" tIns="45720" rIns="91440" bIns="45720" rtlCol="0" anchor="ctr">
            <a:normAutofit/>
          </a:bodyPr>
          <a:lstStyle/>
          <a:p>
            <a:r>
              <a:rPr lang="en-US" sz="4000">
                <a:solidFill>
                  <a:schemeClr val="tx1"/>
                </a:solidFill>
              </a:rPr>
              <a:t>Determine the Level of Analysis</a:t>
            </a:r>
            <a:endParaRPr lang="en-US" sz="4000" kern="1200">
              <a:solidFill>
                <a:schemeClr val="tx1"/>
              </a:solidFill>
              <a:latin typeface="+mj-lt"/>
              <a:ea typeface="+mj-ea"/>
              <a:cs typeface="+mj-cs"/>
            </a:endParaRPr>
          </a:p>
        </p:txBody>
      </p:sp>
      <p:sp>
        <p:nvSpPr>
          <p:cNvPr id="4" name="Rectangle 3">
            <a:extLst>
              <a:ext uri="{FF2B5EF4-FFF2-40B4-BE49-F238E27FC236}">
                <a16:creationId xmlns:a16="http://schemas.microsoft.com/office/drawing/2014/main" id="{ADE65A21-9070-42FE-AA3E-3362E0827564}"/>
              </a:ext>
            </a:extLst>
          </p:cNvPr>
          <p:cNvSpPr/>
          <p:nvPr/>
        </p:nvSpPr>
        <p:spPr>
          <a:xfrm>
            <a:off x="1417281" y="3947042"/>
            <a:ext cx="11868150" cy="369332"/>
          </a:xfrm>
          <a:prstGeom prst="rect">
            <a:avLst/>
          </a:prstGeom>
        </p:spPr>
        <p:txBody>
          <a:bodyPr wrap="square" anchor="t">
            <a:spAutoFit/>
          </a:bodyPr>
          <a:lstStyle/>
          <a:p>
            <a:pPr marL="169545" indent="-158115">
              <a:spcBef>
                <a:spcPct val="25000"/>
              </a:spcBef>
              <a:buClr>
                <a:srgbClr val="0B1F65"/>
              </a:buClr>
              <a:buFont typeface="Webdings" pitchFamily="18" charset="2"/>
              <a:buChar char="4"/>
              <a:defRPr/>
            </a:pPr>
            <a:endParaRPr lang="en-US" b="1">
              <a:solidFill>
                <a:srgbClr val="005390"/>
              </a:solidFill>
              <a:cs typeface="Calibri"/>
            </a:endParaRPr>
          </a:p>
        </p:txBody>
      </p:sp>
      <p:sp>
        <p:nvSpPr>
          <p:cNvPr id="12" name="TextBox 11">
            <a:extLst>
              <a:ext uri="{FF2B5EF4-FFF2-40B4-BE49-F238E27FC236}">
                <a16:creationId xmlns:a16="http://schemas.microsoft.com/office/drawing/2014/main" id="{9EB9135B-1617-47EB-B64A-0E3114FF2107}"/>
              </a:ext>
            </a:extLst>
          </p:cNvPr>
          <p:cNvSpPr txBox="1"/>
          <p:nvPr/>
        </p:nvSpPr>
        <p:spPr>
          <a:xfrm>
            <a:off x="6534540" y="2471298"/>
            <a:ext cx="4678719" cy="2862322"/>
          </a:xfrm>
          <a:prstGeom prst="rect">
            <a:avLst/>
          </a:prstGeom>
          <a:noFill/>
        </p:spPr>
        <p:txBody>
          <a:bodyPr wrap="square" rtlCol="0">
            <a:spAutoFit/>
          </a:bodyPr>
          <a:lstStyle/>
          <a:p>
            <a:pPr marL="285750" indent="-285750">
              <a:buFontTx/>
              <a:buChar char="-"/>
            </a:pPr>
            <a:r>
              <a:rPr lang="en-US"/>
              <a:t>However, as we look at the distribution of all the 71 features in the data set, less than half of those features have a review number of 20, as shown by the red line.</a:t>
            </a:r>
          </a:p>
          <a:p>
            <a:pPr marL="285750" indent="-285750">
              <a:buFontTx/>
              <a:buChar char="-"/>
            </a:pPr>
            <a:endParaRPr lang="en-US"/>
          </a:p>
          <a:p>
            <a:pPr marL="285750" indent="-285750">
              <a:buFontTx/>
              <a:buChar char="-"/>
            </a:pPr>
            <a:r>
              <a:rPr lang="en-US"/>
              <a:t>Almost all products follow this distribution, therefore it may not make sense to look into the product level, as we don’t have enough records per feature for each product.</a:t>
            </a:r>
          </a:p>
          <a:p>
            <a:endParaRPr lang="en-US"/>
          </a:p>
        </p:txBody>
      </p:sp>
      <p:pic>
        <p:nvPicPr>
          <p:cNvPr id="3" name="Picture 2">
            <a:extLst>
              <a:ext uri="{FF2B5EF4-FFF2-40B4-BE49-F238E27FC236}">
                <a16:creationId xmlns:a16="http://schemas.microsoft.com/office/drawing/2014/main" id="{CE08CE00-7908-47CD-81C1-8764BC9F084A}"/>
              </a:ext>
            </a:extLst>
          </p:cNvPr>
          <p:cNvPicPr>
            <a:picLocks noChangeAspect="1"/>
          </p:cNvPicPr>
          <p:nvPr/>
        </p:nvPicPr>
        <p:blipFill rotWithShape="1">
          <a:blip r:embed="rId3"/>
          <a:srcRect b="7279"/>
          <a:stretch/>
        </p:blipFill>
        <p:spPr>
          <a:xfrm>
            <a:off x="1114036" y="1464907"/>
            <a:ext cx="4917987" cy="4534678"/>
          </a:xfrm>
          <a:prstGeom prst="rect">
            <a:avLst/>
          </a:prstGeom>
          <a:ln>
            <a:solidFill>
              <a:schemeClr val="tx1"/>
            </a:solidFill>
          </a:ln>
        </p:spPr>
      </p:pic>
    </p:spTree>
    <p:extLst>
      <p:ext uri="{BB962C8B-B14F-4D97-AF65-F5344CB8AC3E}">
        <p14:creationId xmlns:p14="http://schemas.microsoft.com/office/powerpoint/2010/main" val="684782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057D-FB82-48AC-92C2-06782C71A0FA}"/>
              </a:ext>
            </a:extLst>
          </p:cNvPr>
          <p:cNvSpPr>
            <a:spLocks noGrp="1"/>
          </p:cNvSpPr>
          <p:nvPr>
            <p:ph type="title"/>
          </p:nvPr>
        </p:nvSpPr>
        <p:spPr/>
        <p:txBody>
          <a:bodyPr>
            <a:normAutofit/>
          </a:bodyPr>
          <a:lstStyle/>
          <a:p>
            <a:r>
              <a:rPr lang="en-IN" sz="3000" b="1" u="sng"/>
              <a:t>Why not ABSA (Aspect Based Sentiment Analysis)?</a:t>
            </a:r>
            <a:endParaRPr lang="en-US" sz="3000" b="1" u="sng"/>
          </a:p>
        </p:txBody>
      </p:sp>
      <p:sp>
        <p:nvSpPr>
          <p:cNvPr id="3" name="Content Placeholder 2">
            <a:extLst>
              <a:ext uri="{FF2B5EF4-FFF2-40B4-BE49-F238E27FC236}">
                <a16:creationId xmlns:a16="http://schemas.microsoft.com/office/drawing/2014/main" id="{8FB29BAC-13E9-45D1-B12F-921B77BAA57A}"/>
              </a:ext>
            </a:extLst>
          </p:cNvPr>
          <p:cNvSpPr>
            <a:spLocks noGrp="1"/>
          </p:cNvSpPr>
          <p:nvPr>
            <p:ph idx="1"/>
          </p:nvPr>
        </p:nvSpPr>
        <p:spPr>
          <a:xfrm>
            <a:off x="838200" y="1389185"/>
            <a:ext cx="10515600" cy="4787778"/>
          </a:xfrm>
        </p:spPr>
        <p:txBody>
          <a:bodyPr/>
          <a:lstStyle/>
          <a:p>
            <a:endParaRPr lang="en-IN"/>
          </a:p>
          <a:p>
            <a:r>
              <a:rPr lang="en-IN"/>
              <a:t>Extremely Complex Code. </a:t>
            </a:r>
          </a:p>
          <a:p>
            <a:r>
              <a:rPr lang="en-IN"/>
              <a:t>Train Topics Manually then your model learns ,and will predict on the new reviews what features each of those new reviews has</a:t>
            </a:r>
          </a:p>
          <a:p>
            <a:r>
              <a:rPr lang="en-IN"/>
              <a:t>Output</a:t>
            </a:r>
          </a:p>
          <a:p>
            <a:pPr marL="0" indent="0">
              <a:buNone/>
            </a:pPr>
            <a:endParaRPr lang="en-US"/>
          </a:p>
        </p:txBody>
      </p:sp>
      <p:pic>
        <p:nvPicPr>
          <p:cNvPr id="4" name="Picture 3">
            <a:extLst>
              <a:ext uri="{FF2B5EF4-FFF2-40B4-BE49-F238E27FC236}">
                <a16:creationId xmlns:a16="http://schemas.microsoft.com/office/drawing/2014/main" id="{5298A145-AA42-4A9A-8DAA-0587161EE557}"/>
              </a:ext>
            </a:extLst>
          </p:cNvPr>
          <p:cNvPicPr>
            <a:picLocks noChangeAspect="1"/>
          </p:cNvPicPr>
          <p:nvPr/>
        </p:nvPicPr>
        <p:blipFill>
          <a:blip r:embed="rId2"/>
          <a:stretch>
            <a:fillRect/>
          </a:stretch>
        </p:blipFill>
        <p:spPr>
          <a:xfrm>
            <a:off x="1189758" y="3938954"/>
            <a:ext cx="8455404" cy="2179400"/>
          </a:xfrm>
          <a:prstGeom prst="rect">
            <a:avLst/>
          </a:prstGeom>
        </p:spPr>
      </p:pic>
    </p:spTree>
    <p:extLst>
      <p:ext uri="{BB962C8B-B14F-4D97-AF65-F5344CB8AC3E}">
        <p14:creationId xmlns:p14="http://schemas.microsoft.com/office/powerpoint/2010/main" val="3246314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D419A92-4B60-49EB-8286-6808A12672F3}"/>
              </a:ext>
            </a:extLst>
          </p:cNvPr>
          <p:cNvSpPr txBox="1"/>
          <p:nvPr/>
        </p:nvSpPr>
        <p:spPr>
          <a:xfrm>
            <a:off x="711620" y="0"/>
            <a:ext cx="1836205" cy="6929996"/>
          </a:xfrm>
          <a:prstGeom prst="rect">
            <a:avLst/>
          </a:prstGeom>
          <a:gradFill>
            <a:gsLst>
              <a:gs pos="0">
                <a:schemeClr val="accent1">
                  <a:alpha val="78000"/>
                </a:schemeClr>
              </a:gs>
              <a:gs pos="100000">
                <a:schemeClr val="accent4">
                  <a:alpha val="50000"/>
                </a:schemeClr>
              </a:gs>
            </a:gsLst>
            <a:lin ang="5400000" scaled="0"/>
          </a:gradFill>
        </p:spPr>
        <p:txBody>
          <a:bodyPr wrap="square" lIns="137160" tIns="2834640" rIns="137160" bIns="68580" rtlCol="0" anchor="t" anchorCtr="0">
            <a:noAutofit/>
          </a:bodyPr>
          <a:lstStyle/>
          <a:p>
            <a:pPr algn="ctr"/>
            <a:endParaRPr lang="en-US" sz="1600">
              <a:solidFill>
                <a:srgbClr val="FFFFFF"/>
              </a:solidFill>
            </a:endParaRPr>
          </a:p>
          <a:p>
            <a:pPr algn="ctr"/>
            <a:r>
              <a:rPr lang="en-US" sz="1600">
                <a:solidFill>
                  <a:srgbClr val="FFFFFF"/>
                </a:solidFill>
              </a:rPr>
              <a:t>Latent Semantic Analysis</a:t>
            </a:r>
          </a:p>
        </p:txBody>
      </p:sp>
      <p:sp>
        <p:nvSpPr>
          <p:cNvPr id="9" name="TextBox 8">
            <a:extLst>
              <a:ext uri="{FF2B5EF4-FFF2-40B4-BE49-F238E27FC236}">
                <a16:creationId xmlns:a16="http://schemas.microsoft.com/office/drawing/2014/main" id="{9720A0CA-2922-4647-89FA-A72C4C0610BB}"/>
              </a:ext>
            </a:extLst>
          </p:cNvPr>
          <p:cNvSpPr txBox="1"/>
          <p:nvPr/>
        </p:nvSpPr>
        <p:spPr>
          <a:xfrm>
            <a:off x="2853732" y="-2868519"/>
            <a:ext cx="8977489" cy="9501242"/>
          </a:xfrm>
          <a:prstGeom prst="rect">
            <a:avLst/>
          </a:prstGeom>
          <a:noFill/>
        </p:spPr>
        <p:txBody>
          <a:bodyPr wrap="square" lIns="137160" tIns="2834640" rIns="137160" bIns="68580" rtlCol="0" anchor="t" anchorCtr="0">
            <a:noAutofit/>
          </a:bodyPr>
          <a:lstStyle/>
          <a:p>
            <a:r>
              <a:rPr lang="en-US" sz="1200">
                <a:solidFill>
                  <a:schemeClr val="tx1">
                    <a:lumMod val="50000"/>
                  </a:schemeClr>
                </a:solidFill>
              </a:rPr>
              <a:t>T</a:t>
            </a:r>
          </a:p>
          <a:p>
            <a:endParaRPr lang="en-US" sz="1200">
              <a:solidFill>
                <a:schemeClr val="tx1">
                  <a:lumMod val="50000"/>
                </a:schemeClr>
              </a:solidFill>
            </a:endParaRPr>
          </a:p>
          <a:p>
            <a:pPr lvl="0"/>
            <a:endParaRPr lang="en-US" sz="1200">
              <a:solidFill>
                <a:schemeClr val="tx1">
                  <a:lumMod val="50000"/>
                </a:schemeClr>
              </a:solidFill>
            </a:endParaRPr>
          </a:p>
          <a:p>
            <a:pPr lvl="0"/>
            <a:r>
              <a:rPr lang="en-US" sz="1400" u="sng">
                <a:solidFill>
                  <a:srgbClr val="2B2B2D"/>
                </a:solidFill>
              </a:rPr>
              <a:t>Main Positive Aspect</a:t>
            </a:r>
          </a:p>
          <a:p>
            <a:endParaRPr lang="en-US" sz="1200">
              <a:solidFill>
                <a:schemeClr val="tx1">
                  <a:lumMod val="50000"/>
                </a:schemeClr>
              </a:solidFill>
            </a:endParaRPr>
          </a:p>
          <a:p>
            <a:pPr marL="171450" indent="-171450">
              <a:buFontTx/>
              <a:buChar char="-"/>
            </a:pPr>
            <a:r>
              <a:rPr lang="en-US" sz="1200">
                <a:solidFill>
                  <a:schemeClr val="tx1">
                    <a:lumMod val="50000"/>
                  </a:schemeClr>
                </a:solidFill>
              </a:rPr>
              <a:t>Quick and efficient to use</a:t>
            </a:r>
          </a:p>
          <a:p>
            <a:pPr marL="171450" indent="-171450">
              <a:buFontTx/>
              <a:buChar char="-"/>
            </a:pPr>
            <a:endParaRPr lang="en-US" sz="1200">
              <a:solidFill>
                <a:schemeClr val="tx1">
                  <a:lumMod val="50000"/>
                </a:schemeClr>
              </a:solidFill>
            </a:endParaRPr>
          </a:p>
          <a:p>
            <a:pPr lvl="0"/>
            <a:r>
              <a:rPr lang="en-US" sz="1400" u="sng">
                <a:solidFill>
                  <a:srgbClr val="2B2B2D"/>
                </a:solidFill>
              </a:rPr>
              <a:t>Shortcomings</a:t>
            </a:r>
          </a:p>
          <a:p>
            <a:pPr lvl="0"/>
            <a:endParaRPr lang="en-US" sz="1200">
              <a:solidFill>
                <a:srgbClr val="FFFFFF">
                  <a:lumMod val="50000"/>
                </a:srgbClr>
              </a:solidFill>
            </a:endParaRPr>
          </a:p>
          <a:p>
            <a:pPr marL="171450" lvl="0" indent="-171450">
              <a:buFontTx/>
              <a:buChar char="-"/>
            </a:pPr>
            <a:r>
              <a:rPr lang="en-US" sz="1200">
                <a:solidFill>
                  <a:srgbClr val="FFFFFF">
                    <a:lumMod val="50000"/>
                  </a:srgbClr>
                </a:solidFill>
              </a:rPr>
              <a:t>Need for really large set of documents and vocabulary to get accurate results. </a:t>
            </a:r>
            <a:r>
              <a:rPr lang="en-US" sz="1200" err="1">
                <a:solidFill>
                  <a:srgbClr val="FFFFFF">
                    <a:lumMod val="50000"/>
                  </a:srgbClr>
                </a:solidFill>
              </a:rPr>
              <a:t>Atleast</a:t>
            </a:r>
            <a:r>
              <a:rPr lang="en-US" sz="1200">
                <a:solidFill>
                  <a:srgbClr val="FFFFFF">
                    <a:lumMod val="50000"/>
                  </a:srgbClr>
                </a:solidFill>
              </a:rPr>
              <a:t> 5000 reviews to get features</a:t>
            </a:r>
          </a:p>
          <a:p>
            <a:pPr lvl="0"/>
            <a:r>
              <a:rPr lang="en-US" sz="1200">
                <a:solidFill>
                  <a:srgbClr val="FFFFFF">
                    <a:lumMod val="50000"/>
                  </a:srgbClr>
                </a:solidFill>
              </a:rPr>
              <a:t>-    Poor Model Interpretability</a:t>
            </a:r>
          </a:p>
          <a:p>
            <a:pPr marL="171450" lvl="0" indent="-171450">
              <a:buFontTx/>
              <a:buChar char="-"/>
            </a:pPr>
            <a:r>
              <a:rPr lang="en-US" sz="1200">
                <a:solidFill>
                  <a:srgbClr val="FFFFFF">
                    <a:lumMod val="50000"/>
                  </a:srgbClr>
                </a:solidFill>
              </a:rPr>
              <a:t> Poor Results</a:t>
            </a:r>
          </a:p>
          <a:p>
            <a:pPr marL="171450" lvl="0" indent="-171450">
              <a:buFontTx/>
              <a:buChar char="-"/>
            </a:pPr>
            <a:endParaRPr lang="en-US" sz="1200">
              <a:solidFill>
                <a:srgbClr val="FFFFFF">
                  <a:lumMod val="50000"/>
                </a:srgbClr>
              </a:solidFill>
            </a:endParaRPr>
          </a:p>
          <a:p>
            <a:pPr lvl="0"/>
            <a:r>
              <a:rPr lang="en-US" sz="1400" u="sng">
                <a:solidFill>
                  <a:srgbClr val="2B2B2D"/>
                </a:solidFill>
              </a:rPr>
              <a:t>Topic Results</a:t>
            </a:r>
          </a:p>
          <a:p>
            <a:endParaRPr lang="en-US" sz="1050">
              <a:solidFill>
                <a:schemeClr val="tx1">
                  <a:lumMod val="50000"/>
                </a:schemeClr>
              </a:solidFill>
            </a:endParaRPr>
          </a:p>
        </p:txBody>
      </p:sp>
      <p:sp>
        <p:nvSpPr>
          <p:cNvPr id="11" name="Rectangle 10">
            <a:extLst>
              <a:ext uri="{FF2B5EF4-FFF2-40B4-BE49-F238E27FC236}">
                <a16:creationId xmlns:a16="http://schemas.microsoft.com/office/drawing/2014/main" id="{0A56FFBE-5E7F-42ED-A211-3D26CD542109}"/>
              </a:ext>
            </a:extLst>
          </p:cNvPr>
          <p:cNvSpPr/>
          <p:nvPr/>
        </p:nvSpPr>
        <p:spPr>
          <a:xfrm>
            <a:off x="360779" y="6563087"/>
            <a:ext cx="11704741" cy="246192"/>
          </a:xfrm>
          <a:prstGeom prst="rect">
            <a:avLst/>
          </a:prstGeom>
        </p:spPr>
        <p:txBody>
          <a:bodyPr wrap="square">
            <a:spAutoFit/>
          </a:bodyPr>
          <a:lstStyle/>
          <a:p>
            <a:pPr algn="r"/>
            <a:r>
              <a:rPr lang="en-US" sz="1000">
                <a:solidFill>
                  <a:schemeClr val="tx1">
                    <a:lumMod val="50000"/>
                  </a:schemeClr>
                </a:solidFill>
              </a:rPr>
              <a:t>Source: “Topic Modeling with LSA, PLSA, LDA &amp; lda2Vec”, Joyce Xu, Medium.com</a:t>
            </a:r>
          </a:p>
        </p:txBody>
      </p:sp>
      <p:pic>
        <p:nvPicPr>
          <p:cNvPr id="12" name="Picture 11">
            <a:extLst>
              <a:ext uri="{FF2B5EF4-FFF2-40B4-BE49-F238E27FC236}">
                <a16:creationId xmlns:a16="http://schemas.microsoft.com/office/drawing/2014/main" id="{D071B202-EB53-4F72-9DFC-D5C782DA9CCB}"/>
              </a:ext>
            </a:extLst>
          </p:cNvPr>
          <p:cNvPicPr>
            <a:picLocks noChangeAspect="1"/>
          </p:cNvPicPr>
          <p:nvPr/>
        </p:nvPicPr>
        <p:blipFill>
          <a:blip r:embed="rId2"/>
          <a:stretch>
            <a:fillRect/>
          </a:stretch>
        </p:blipFill>
        <p:spPr>
          <a:xfrm>
            <a:off x="2898666" y="4104936"/>
            <a:ext cx="8531329" cy="2023285"/>
          </a:xfrm>
          <a:prstGeom prst="rect">
            <a:avLst/>
          </a:prstGeom>
        </p:spPr>
      </p:pic>
    </p:spTree>
    <p:extLst>
      <p:ext uri="{BB962C8B-B14F-4D97-AF65-F5344CB8AC3E}">
        <p14:creationId xmlns:p14="http://schemas.microsoft.com/office/powerpoint/2010/main" val="356273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FC35FE-4810-433C-BA6F-1BE9E377343D}"/>
              </a:ext>
            </a:extLst>
          </p:cNvPr>
          <p:cNvSpPr txBox="1"/>
          <p:nvPr/>
        </p:nvSpPr>
        <p:spPr>
          <a:xfrm>
            <a:off x="744070" y="0"/>
            <a:ext cx="1836205" cy="6929996"/>
          </a:xfrm>
          <a:prstGeom prst="rect">
            <a:avLst/>
          </a:prstGeom>
          <a:gradFill>
            <a:gsLst>
              <a:gs pos="0">
                <a:schemeClr val="accent3">
                  <a:alpha val="89000"/>
                </a:schemeClr>
              </a:gs>
              <a:gs pos="100000">
                <a:schemeClr val="accent6">
                  <a:alpha val="62000"/>
                </a:schemeClr>
              </a:gs>
            </a:gsLst>
            <a:lin ang="5400000" scaled="0"/>
          </a:gradFill>
        </p:spPr>
        <p:txBody>
          <a:bodyPr wrap="square" lIns="137160" tIns="2834640" rIns="137160" bIns="68580" rtlCol="0" anchor="t" anchorCtr="0">
            <a:noAutofit/>
          </a:bodyPr>
          <a:lstStyle/>
          <a:p>
            <a:pPr algn="ctr"/>
            <a:endParaRPr lang="en-US" sz="1600">
              <a:solidFill>
                <a:srgbClr val="FFFFFF"/>
              </a:solidFill>
            </a:endParaRPr>
          </a:p>
          <a:p>
            <a:pPr algn="ctr"/>
            <a:r>
              <a:rPr lang="en-US" sz="1600">
                <a:solidFill>
                  <a:srgbClr val="FFFFFF"/>
                </a:solidFill>
              </a:rPr>
              <a:t>Probabilistic Latent Semantic Analysis</a:t>
            </a:r>
          </a:p>
        </p:txBody>
      </p:sp>
      <p:sp>
        <p:nvSpPr>
          <p:cNvPr id="5" name="TextBox 4">
            <a:extLst>
              <a:ext uri="{FF2B5EF4-FFF2-40B4-BE49-F238E27FC236}">
                <a16:creationId xmlns:a16="http://schemas.microsoft.com/office/drawing/2014/main" id="{17920C75-303D-41D4-B25B-8088AC338FAF}"/>
              </a:ext>
            </a:extLst>
          </p:cNvPr>
          <p:cNvSpPr txBox="1"/>
          <p:nvPr/>
        </p:nvSpPr>
        <p:spPr>
          <a:xfrm>
            <a:off x="2752634" y="-2685854"/>
            <a:ext cx="8501865" cy="9255971"/>
          </a:xfrm>
          <a:prstGeom prst="rect">
            <a:avLst/>
          </a:prstGeom>
          <a:noFill/>
        </p:spPr>
        <p:txBody>
          <a:bodyPr wrap="square" lIns="137160" tIns="2834640" rIns="137160" bIns="68580" rtlCol="0" anchor="t" anchorCtr="0">
            <a:noAutofit/>
          </a:bodyPr>
          <a:lstStyle/>
          <a:p>
            <a:r>
              <a:rPr lang="en-US" sz="1400" u="sng" dirty="0">
                <a:solidFill>
                  <a:schemeClr val="bg1"/>
                </a:solidFill>
              </a:rPr>
              <a:t>Core Idea</a:t>
            </a:r>
            <a:endParaRPr lang="en-US" sz="1200" dirty="0">
              <a:solidFill>
                <a:schemeClr val="bg1"/>
              </a:solidFill>
            </a:endParaRPr>
          </a:p>
          <a:p>
            <a:endParaRPr lang="en-US" sz="1200">
              <a:solidFill>
                <a:schemeClr val="tx1">
                  <a:lumMod val="50000"/>
                </a:schemeClr>
              </a:solidFill>
            </a:endParaRPr>
          </a:p>
          <a:p>
            <a:endParaRPr lang="en-US" sz="1200">
              <a:solidFill>
                <a:schemeClr val="tx1">
                  <a:lumMod val="50000"/>
                </a:schemeClr>
              </a:solidFill>
            </a:endParaRPr>
          </a:p>
          <a:p>
            <a:endParaRPr lang="en-US" sz="1200">
              <a:solidFill>
                <a:schemeClr val="tx1">
                  <a:lumMod val="50000"/>
                </a:schemeClr>
              </a:solidFill>
            </a:endParaRPr>
          </a:p>
          <a:p>
            <a:pPr lvl="0"/>
            <a:endParaRPr lang="en-US" sz="1400" u="sng">
              <a:solidFill>
                <a:srgbClr val="2B2B2D"/>
              </a:solidFill>
            </a:endParaRPr>
          </a:p>
          <a:p>
            <a:pPr lvl="0"/>
            <a:r>
              <a:rPr lang="en-US" sz="1400" u="sng" dirty="0">
                <a:solidFill>
                  <a:srgbClr val="2B2B2D"/>
                </a:solidFill>
              </a:rPr>
              <a:t>Main Positive Aspect</a:t>
            </a:r>
            <a:endParaRPr lang="en-US" sz="1400" u="sng" dirty="0">
              <a:solidFill>
                <a:srgbClr val="2B2B2D"/>
              </a:solidFill>
              <a:cs typeface="Calibri"/>
            </a:endParaRPr>
          </a:p>
          <a:p>
            <a:endParaRPr lang="en-US" sz="1200">
              <a:solidFill>
                <a:schemeClr val="tx1">
                  <a:lumMod val="50000"/>
                </a:schemeClr>
              </a:solidFill>
            </a:endParaRPr>
          </a:p>
          <a:p>
            <a:pPr marL="171450" indent="-171450">
              <a:buFontTx/>
              <a:buChar char="-"/>
            </a:pPr>
            <a:r>
              <a:rPr lang="en-US" sz="1200" dirty="0">
                <a:solidFill>
                  <a:schemeClr val="tx1">
                    <a:lumMod val="50000"/>
                  </a:schemeClr>
                </a:solidFill>
              </a:rPr>
              <a:t>More flexible model which adds a probabilistic treatment of topics and </a:t>
            </a:r>
          </a:p>
          <a:p>
            <a:r>
              <a:rPr lang="en-US" sz="1200" dirty="0">
                <a:solidFill>
                  <a:schemeClr val="tx1">
                    <a:lumMod val="50000"/>
                  </a:schemeClr>
                </a:solidFill>
              </a:rPr>
              <a:t>     words on top of LSA</a:t>
            </a:r>
            <a:endParaRPr lang="en-US" sz="1200" dirty="0">
              <a:solidFill>
                <a:schemeClr val="tx1">
                  <a:lumMod val="50000"/>
                </a:schemeClr>
              </a:solidFill>
              <a:cs typeface="Calibri"/>
            </a:endParaRPr>
          </a:p>
          <a:p>
            <a:endParaRPr lang="en-US" sz="1200">
              <a:solidFill>
                <a:schemeClr val="tx1">
                  <a:lumMod val="50000"/>
                </a:schemeClr>
              </a:solidFill>
            </a:endParaRPr>
          </a:p>
          <a:p>
            <a:pPr lvl="0"/>
            <a:r>
              <a:rPr lang="en-US" sz="1400" u="sng" dirty="0">
                <a:solidFill>
                  <a:srgbClr val="2B2B2D"/>
                </a:solidFill>
              </a:rPr>
              <a:t>Shortcomings</a:t>
            </a:r>
            <a:endParaRPr lang="en-US" sz="1400" u="sng" dirty="0">
              <a:solidFill>
                <a:srgbClr val="2B2B2D"/>
              </a:solidFill>
              <a:cs typeface="Calibri"/>
            </a:endParaRPr>
          </a:p>
          <a:p>
            <a:pPr lvl="0"/>
            <a:endParaRPr lang="en-US" sz="1400" u="sng"/>
          </a:p>
          <a:p>
            <a:pPr marL="171450" lvl="0" indent="-171450">
              <a:buFontTx/>
              <a:buChar char="-"/>
            </a:pPr>
            <a:r>
              <a:rPr lang="en-US" sz="1200" dirty="0"/>
              <a:t>Needs a lot of Reviews</a:t>
            </a:r>
            <a:endParaRPr lang="en-US" sz="1200" dirty="0">
              <a:cs typeface="Calibri"/>
            </a:endParaRPr>
          </a:p>
          <a:p>
            <a:pPr marL="171450" indent="-171450">
              <a:buFontTx/>
              <a:buChar char="-"/>
            </a:pPr>
            <a:endParaRPr lang="en-US" sz="1200"/>
          </a:p>
          <a:p>
            <a:pPr marL="171450" indent="-171450">
              <a:buFontTx/>
              <a:buChar char="-"/>
            </a:pPr>
            <a:r>
              <a:rPr lang="en-US" sz="1200" dirty="0"/>
              <a:t>Because we have no parameters to model P(D), we don’t know how to </a:t>
            </a:r>
            <a:endParaRPr lang="en-US" dirty="0"/>
          </a:p>
          <a:p>
            <a:r>
              <a:rPr lang="en-US" sz="1200" dirty="0"/>
              <a:t>      assign probabilities to new documents</a:t>
            </a:r>
            <a:endParaRPr lang="en-US" sz="1200" dirty="0">
              <a:cs typeface="Calibri"/>
            </a:endParaRPr>
          </a:p>
          <a:p>
            <a:r>
              <a:rPr lang="en-US" sz="1200" dirty="0">
                <a:cs typeface="Calibri"/>
              </a:rPr>
              <a:t>-   Which Topic is more prevalent?</a:t>
            </a:r>
          </a:p>
          <a:p>
            <a:endParaRPr lang="en-US" sz="1200"/>
          </a:p>
          <a:p>
            <a:pPr lvl="0"/>
            <a:endParaRPr lang="en-US" sz="1400" u="sng" dirty="0">
              <a:cs typeface="Calibri"/>
            </a:endParaRPr>
          </a:p>
          <a:p>
            <a:pPr lvl="0"/>
            <a:endParaRPr lang="en-US" sz="1400" u="sng">
              <a:solidFill>
                <a:srgbClr val="2B2B2D"/>
              </a:solidFill>
            </a:endParaRPr>
          </a:p>
          <a:p>
            <a:pPr lvl="0"/>
            <a:endParaRPr lang="en-US" sz="1200">
              <a:solidFill>
                <a:srgbClr val="FFFFFF">
                  <a:lumMod val="50000"/>
                </a:srgbClr>
              </a:solidFill>
            </a:endParaRPr>
          </a:p>
          <a:p>
            <a:pPr marL="171450" lvl="0" indent="-171450">
              <a:buFontTx/>
              <a:buChar char="-"/>
            </a:pPr>
            <a:endParaRPr lang="en-US" sz="1200">
              <a:solidFill>
                <a:srgbClr val="FFFFFF">
                  <a:lumMod val="50000"/>
                </a:srgbClr>
              </a:solidFill>
            </a:endParaRPr>
          </a:p>
          <a:p>
            <a:endParaRPr lang="en-US" sz="1050">
              <a:solidFill>
                <a:schemeClr val="tx1">
                  <a:lumMod val="50000"/>
                </a:schemeClr>
              </a:solidFill>
            </a:endParaRPr>
          </a:p>
          <a:p>
            <a:endParaRPr lang="en-US" sz="1050">
              <a:solidFill>
                <a:schemeClr val="tx1">
                  <a:lumMod val="50000"/>
                </a:schemeClr>
              </a:solidFill>
            </a:endParaRPr>
          </a:p>
          <a:p>
            <a:endParaRPr lang="en-US" sz="1050">
              <a:solidFill>
                <a:schemeClr val="tx1">
                  <a:lumMod val="50000"/>
                </a:schemeClr>
              </a:solidFill>
            </a:endParaRPr>
          </a:p>
        </p:txBody>
      </p:sp>
      <p:sp>
        <p:nvSpPr>
          <p:cNvPr id="8" name="Rectangle 7">
            <a:extLst>
              <a:ext uri="{FF2B5EF4-FFF2-40B4-BE49-F238E27FC236}">
                <a16:creationId xmlns:a16="http://schemas.microsoft.com/office/drawing/2014/main" id="{30B5E694-61D1-49A9-89E5-3711729F6EA3}"/>
              </a:ext>
            </a:extLst>
          </p:cNvPr>
          <p:cNvSpPr/>
          <p:nvPr/>
        </p:nvSpPr>
        <p:spPr>
          <a:xfrm>
            <a:off x="487259" y="6570117"/>
            <a:ext cx="11704741" cy="246192"/>
          </a:xfrm>
          <a:prstGeom prst="rect">
            <a:avLst/>
          </a:prstGeom>
        </p:spPr>
        <p:txBody>
          <a:bodyPr wrap="square">
            <a:spAutoFit/>
          </a:bodyPr>
          <a:lstStyle/>
          <a:p>
            <a:pPr algn="r"/>
            <a:r>
              <a:rPr lang="en-US" sz="1000">
                <a:solidFill>
                  <a:schemeClr val="tx1">
                    <a:lumMod val="50000"/>
                  </a:schemeClr>
                </a:solidFill>
              </a:rPr>
              <a:t>Source: “Topic Modeling with LSA, PLSA, LDA &amp; lda2Vec”, Joyce Xu, Medium.com</a:t>
            </a:r>
          </a:p>
        </p:txBody>
      </p:sp>
      <p:sp>
        <p:nvSpPr>
          <p:cNvPr id="12" name="TextBox 11">
            <a:extLst>
              <a:ext uri="{FF2B5EF4-FFF2-40B4-BE49-F238E27FC236}">
                <a16:creationId xmlns:a16="http://schemas.microsoft.com/office/drawing/2014/main" id="{23E8AC7D-B0BA-4517-9871-C620D082A2CA}"/>
              </a:ext>
            </a:extLst>
          </p:cNvPr>
          <p:cNvSpPr txBox="1"/>
          <p:nvPr/>
        </p:nvSpPr>
        <p:spPr>
          <a:xfrm>
            <a:off x="6918195" y="5989779"/>
            <a:ext cx="1656546" cy="369332"/>
          </a:xfrm>
          <a:prstGeom prst="rect">
            <a:avLst/>
          </a:prstGeom>
          <a:noFill/>
        </p:spPr>
        <p:txBody>
          <a:bodyPr wrap="square" rtlCol="0">
            <a:spAutoFit/>
          </a:bodyPr>
          <a:lstStyle/>
          <a:p>
            <a:r>
              <a:rPr lang="en-GB" b="1"/>
              <a:t>……</a:t>
            </a:r>
          </a:p>
        </p:txBody>
      </p:sp>
      <p:pic>
        <p:nvPicPr>
          <p:cNvPr id="10" name="Picture 9">
            <a:extLst>
              <a:ext uri="{FF2B5EF4-FFF2-40B4-BE49-F238E27FC236}">
                <a16:creationId xmlns:a16="http://schemas.microsoft.com/office/drawing/2014/main" id="{1848A1AD-B2E7-4705-8464-946FAB87796E}"/>
              </a:ext>
            </a:extLst>
          </p:cNvPr>
          <p:cNvPicPr>
            <a:picLocks noChangeAspect="1"/>
          </p:cNvPicPr>
          <p:nvPr/>
        </p:nvPicPr>
        <p:blipFill>
          <a:blip r:embed="rId2"/>
          <a:stretch>
            <a:fillRect/>
          </a:stretch>
        </p:blipFill>
        <p:spPr>
          <a:xfrm>
            <a:off x="8517686" y="625369"/>
            <a:ext cx="2987299" cy="5837426"/>
          </a:xfrm>
          <a:prstGeom prst="rect">
            <a:avLst/>
          </a:prstGeom>
        </p:spPr>
      </p:pic>
    </p:spTree>
    <p:extLst>
      <p:ext uri="{BB962C8B-B14F-4D97-AF65-F5344CB8AC3E}">
        <p14:creationId xmlns:p14="http://schemas.microsoft.com/office/powerpoint/2010/main" val="251076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building&#10;&#10;Description automatically generated">
            <a:extLst>
              <a:ext uri="{FF2B5EF4-FFF2-40B4-BE49-F238E27FC236}">
                <a16:creationId xmlns:a16="http://schemas.microsoft.com/office/drawing/2014/main" id="{6E6F719C-5404-4EA5-96C7-E66D5EF8EC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7801" y="2468372"/>
            <a:ext cx="8758505" cy="3016014"/>
          </a:xfrm>
          <a:prstGeom prst="rect">
            <a:avLst/>
          </a:prstGeom>
        </p:spPr>
      </p:pic>
      <p:sp>
        <p:nvSpPr>
          <p:cNvPr id="2" name="Title 1">
            <a:extLst>
              <a:ext uri="{FF2B5EF4-FFF2-40B4-BE49-F238E27FC236}">
                <a16:creationId xmlns:a16="http://schemas.microsoft.com/office/drawing/2014/main" id="{9A037B6A-F646-4E37-8B1C-B64898ACB489}"/>
              </a:ext>
            </a:extLst>
          </p:cNvPr>
          <p:cNvSpPr>
            <a:spLocks noGrp="1"/>
          </p:cNvSpPr>
          <p:nvPr>
            <p:ph type="title"/>
          </p:nvPr>
        </p:nvSpPr>
        <p:spPr>
          <a:xfrm>
            <a:off x="227521" y="48942"/>
            <a:ext cx="10515600" cy="846225"/>
          </a:xfrm>
        </p:spPr>
        <p:txBody>
          <a:bodyPr>
            <a:normAutofit/>
          </a:bodyPr>
          <a:lstStyle/>
          <a:p>
            <a:r>
              <a:rPr lang="en-US"/>
              <a:t>Insights with Product Overview Bag of Words</a:t>
            </a:r>
          </a:p>
        </p:txBody>
      </p:sp>
      <p:sp>
        <p:nvSpPr>
          <p:cNvPr id="8" name="TextBox 7">
            <a:extLst>
              <a:ext uri="{FF2B5EF4-FFF2-40B4-BE49-F238E27FC236}">
                <a16:creationId xmlns:a16="http://schemas.microsoft.com/office/drawing/2014/main" id="{08D6DB08-7486-403D-BBF0-E819ADDC5236}"/>
              </a:ext>
            </a:extLst>
          </p:cNvPr>
          <p:cNvSpPr txBox="1"/>
          <p:nvPr/>
        </p:nvSpPr>
        <p:spPr>
          <a:xfrm>
            <a:off x="228600" y="956388"/>
            <a:ext cx="9722598" cy="369332"/>
          </a:xfrm>
          <a:prstGeom prst="rect">
            <a:avLst/>
          </a:prstGeom>
          <a:noFill/>
        </p:spPr>
        <p:txBody>
          <a:bodyPr wrap="none" rtlCol="0">
            <a:spAutoFit/>
          </a:bodyPr>
          <a:lstStyle/>
          <a:p>
            <a:r>
              <a:rPr lang="en-US"/>
              <a:t>Using the Bag of Words from product overview from websites, the features are still prone to mistakes.</a:t>
            </a:r>
          </a:p>
        </p:txBody>
      </p:sp>
      <p:grpSp>
        <p:nvGrpSpPr>
          <p:cNvPr id="27" name="Group 26">
            <a:extLst>
              <a:ext uri="{FF2B5EF4-FFF2-40B4-BE49-F238E27FC236}">
                <a16:creationId xmlns:a16="http://schemas.microsoft.com/office/drawing/2014/main" id="{FF2EA1D5-D44E-4DBA-8C96-1901BF594295}"/>
              </a:ext>
            </a:extLst>
          </p:cNvPr>
          <p:cNvGrpSpPr/>
          <p:nvPr/>
        </p:nvGrpSpPr>
        <p:grpSpPr>
          <a:xfrm>
            <a:off x="1495338" y="1830805"/>
            <a:ext cx="9201324" cy="4122126"/>
            <a:chOff x="1217485" y="1462243"/>
            <a:chExt cx="9201324" cy="4122126"/>
          </a:xfrm>
        </p:grpSpPr>
        <p:grpSp>
          <p:nvGrpSpPr>
            <p:cNvPr id="25" name="Group 24">
              <a:extLst>
                <a:ext uri="{FF2B5EF4-FFF2-40B4-BE49-F238E27FC236}">
                  <a16:creationId xmlns:a16="http://schemas.microsoft.com/office/drawing/2014/main" id="{10D6CD08-E6CD-4D7D-8030-5102332D7697}"/>
                </a:ext>
              </a:extLst>
            </p:cNvPr>
            <p:cNvGrpSpPr/>
            <p:nvPr/>
          </p:nvGrpSpPr>
          <p:grpSpPr>
            <a:xfrm>
              <a:off x="1217485" y="1462243"/>
              <a:ext cx="9201324" cy="4122126"/>
              <a:chOff x="1045029" y="1527253"/>
              <a:chExt cx="9201324" cy="4122126"/>
            </a:xfrm>
          </p:grpSpPr>
          <p:sp>
            <p:nvSpPr>
              <p:cNvPr id="10" name="Rectangle 9">
                <a:extLst>
                  <a:ext uri="{FF2B5EF4-FFF2-40B4-BE49-F238E27FC236}">
                    <a16:creationId xmlns:a16="http://schemas.microsoft.com/office/drawing/2014/main" id="{E4FE652E-DCAA-4B2C-86F2-7D7B9657BA71}"/>
                  </a:ext>
                </a:extLst>
              </p:cNvPr>
              <p:cNvSpPr/>
              <p:nvPr/>
            </p:nvSpPr>
            <p:spPr>
              <a:xfrm>
                <a:off x="1045029" y="1527253"/>
                <a:ext cx="8943391" cy="41221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CBC8D51-71AC-41A4-A0DD-2AD1C1DCDF04}"/>
                  </a:ext>
                </a:extLst>
              </p:cNvPr>
              <p:cNvSpPr txBox="1"/>
              <p:nvPr/>
            </p:nvSpPr>
            <p:spPr>
              <a:xfrm>
                <a:off x="1505264" y="1602719"/>
                <a:ext cx="8741089" cy="369332"/>
              </a:xfrm>
              <a:prstGeom prst="rect">
                <a:avLst/>
              </a:prstGeom>
              <a:noFill/>
            </p:spPr>
            <p:txBody>
              <a:bodyPr wrap="square" rtlCol="0">
                <a:spAutoFit/>
              </a:bodyPr>
              <a:lstStyle/>
              <a:p>
                <a:r>
                  <a:rPr lang="en-US"/>
                  <a:t>The 5 Most Positive and Most Negative Features for the </a:t>
                </a:r>
                <a:r>
                  <a:rPr lang="en-US">
                    <a:solidFill>
                      <a:schemeClr val="accent4">
                        <a:lumMod val="60000"/>
                        <a:lumOff val="40000"/>
                      </a:schemeClr>
                    </a:solidFill>
                  </a:rPr>
                  <a:t>Power Tool Combo Kits </a:t>
                </a:r>
                <a:r>
                  <a:rPr lang="en-US"/>
                  <a:t>Category</a:t>
                </a:r>
              </a:p>
            </p:txBody>
          </p:sp>
          <p:pic>
            <p:nvPicPr>
              <p:cNvPr id="18" name="Picture 17">
                <a:extLst>
                  <a:ext uri="{FF2B5EF4-FFF2-40B4-BE49-F238E27FC236}">
                    <a16:creationId xmlns:a16="http://schemas.microsoft.com/office/drawing/2014/main" id="{51A70D56-816F-4D77-9E5E-D1C8339C3926}"/>
                  </a:ext>
                </a:extLst>
              </p:cNvPr>
              <p:cNvPicPr>
                <a:picLocks noChangeAspect="1"/>
              </p:cNvPicPr>
              <p:nvPr/>
            </p:nvPicPr>
            <p:blipFill>
              <a:blip r:embed="rId3"/>
              <a:stretch>
                <a:fillRect/>
              </a:stretch>
            </p:blipFill>
            <p:spPr>
              <a:xfrm>
                <a:off x="3670934" y="5266988"/>
                <a:ext cx="3691579" cy="190226"/>
              </a:xfrm>
              <a:prstGeom prst="rect">
                <a:avLst/>
              </a:prstGeom>
            </p:spPr>
          </p:pic>
        </p:grpSp>
        <p:cxnSp>
          <p:nvCxnSpPr>
            <p:cNvPr id="12" name="Straight Connector 11">
              <a:extLst>
                <a:ext uri="{FF2B5EF4-FFF2-40B4-BE49-F238E27FC236}">
                  <a16:creationId xmlns:a16="http://schemas.microsoft.com/office/drawing/2014/main" id="{4ADE3C22-B0D1-4839-B4E3-7A234B28F930}"/>
                </a:ext>
              </a:extLst>
            </p:cNvPr>
            <p:cNvCxnSpPr>
              <a:cxnSpLocks/>
            </p:cNvCxnSpPr>
            <p:nvPr/>
          </p:nvCxnSpPr>
          <p:spPr>
            <a:xfrm>
              <a:off x="1583603" y="3550295"/>
              <a:ext cx="8403666" cy="4421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8102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D3A47E3-B5EE-4DB1-A0A7-175D89F1B3AC}"/>
              </a:ext>
            </a:extLst>
          </p:cNvPr>
          <p:cNvGrpSpPr/>
          <p:nvPr/>
        </p:nvGrpSpPr>
        <p:grpSpPr>
          <a:xfrm>
            <a:off x="2073826" y="1156996"/>
            <a:ext cx="8170105" cy="4963886"/>
            <a:chOff x="1985185" y="1212980"/>
            <a:chExt cx="8170105" cy="4963886"/>
          </a:xfrm>
        </p:grpSpPr>
        <p:pic>
          <p:nvPicPr>
            <p:cNvPr id="5" name="Picture 4" descr="A screenshot of a cell phone&#10;&#10;Description automatically generated">
              <a:extLst>
                <a:ext uri="{FF2B5EF4-FFF2-40B4-BE49-F238E27FC236}">
                  <a16:creationId xmlns:a16="http://schemas.microsoft.com/office/drawing/2014/main" id="{99058EF2-3EFF-4A70-939A-B7C2BA02F0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8188" y="3874197"/>
              <a:ext cx="6106070" cy="2102641"/>
            </a:xfrm>
            <a:prstGeom prst="rect">
              <a:avLst/>
            </a:prstGeom>
          </p:spPr>
        </p:pic>
        <p:pic>
          <p:nvPicPr>
            <p:cNvPr id="3" name="Picture 2" descr="A screenshot of a video game&#10;&#10;Description automatically generated">
              <a:extLst>
                <a:ext uri="{FF2B5EF4-FFF2-40B4-BE49-F238E27FC236}">
                  <a16:creationId xmlns:a16="http://schemas.microsoft.com/office/drawing/2014/main" id="{A67BD179-7CA0-4F45-A804-2560930074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9148" y="1745055"/>
              <a:ext cx="6134078" cy="2112286"/>
            </a:xfrm>
            <a:prstGeom prst="rect">
              <a:avLst/>
            </a:prstGeom>
          </p:spPr>
        </p:pic>
        <p:pic>
          <p:nvPicPr>
            <p:cNvPr id="1032" name="Picture 8">
              <a:extLst>
                <a:ext uri="{FF2B5EF4-FFF2-40B4-BE49-F238E27FC236}">
                  <a16:creationId xmlns:a16="http://schemas.microsoft.com/office/drawing/2014/main" id="{0BFE0499-BD4F-4C7C-BADB-99A0DCF947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5185" y="2289051"/>
              <a:ext cx="1796702" cy="8765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eWalt Logo PNG Transparent &amp; SVG Vector - Freebie Supply">
              <a:extLst>
                <a:ext uri="{FF2B5EF4-FFF2-40B4-BE49-F238E27FC236}">
                  <a16:creationId xmlns:a16="http://schemas.microsoft.com/office/drawing/2014/main" id="{94D0B4D2-C347-44C2-8CBC-56355B27DDF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47" t="33722" r="11633" b="32801"/>
            <a:stretch/>
          </p:blipFill>
          <p:spPr bwMode="auto">
            <a:xfrm>
              <a:off x="2040415" y="4487100"/>
              <a:ext cx="1846743" cy="61156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FB5FD8-1765-451E-8B25-789010CEDAD2}"/>
                </a:ext>
              </a:extLst>
            </p:cNvPr>
            <p:cNvSpPr txBox="1"/>
            <p:nvPr/>
          </p:nvSpPr>
          <p:spPr>
            <a:xfrm>
              <a:off x="2433236" y="1322741"/>
              <a:ext cx="7192260" cy="369332"/>
            </a:xfrm>
            <a:prstGeom prst="rect">
              <a:avLst/>
            </a:prstGeom>
            <a:noFill/>
          </p:spPr>
          <p:txBody>
            <a:bodyPr wrap="square" rtlCol="0">
              <a:spAutoFit/>
            </a:bodyPr>
            <a:lstStyle/>
            <a:p>
              <a:r>
                <a:rPr lang="en-US"/>
                <a:t>Features for the competing brands in the </a:t>
              </a:r>
              <a:r>
                <a:rPr lang="en-US">
                  <a:solidFill>
                    <a:schemeClr val="accent4">
                      <a:lumMod val="60000"/>
                      <a:lumOff val="40000"/>
                    </a:schemeClr>
                  </a:solidFill>
                </a:rPr>
                <a:t>Power Tool Combo Kits </a:t>
              </a:r>
              <a:r>
                <a:rPr lang="en-US"/>
                <a:t>Category</a:t>
              </a:r>
            </a:p>
          </p:txBody>
        </p:sp>
        <p:pic>
          <p:nvPicPr>
            <p:cNvPr id="38" name="Picture 37">
              <a:extLst>
                <a:ext uri="{FF2B5EF4-FFF2-40B4-BE49-F238E27FC236}">
                  <a16:creationId xmlns:a16="http://schemas.microsoft.com/office/drawing/2014/main" id="{3FE4361B-0216-4089-923F-1C43FF1209D7}"/>
                </a:ext>
              </a:extLst>
            </p:cNvPr>
            <p:cNvPicPr>
              <a:picLocks noChangeAspect="1"/>
            </p:cNvPicPr>
            <p:nvPr/>
          </p:nvPicPr>
          <p:blipFill>
            <a:blip r:embed="rId6"/>
            <a:stretch>
              <a:fillRect/>
            </a:stretch>
          </p:blipFill>
          <p:spPr>
            <a:xfrm>
              <a:off x="5304555" y="5926986"/>
              <a:ext cx="3691579" cy="190226"/>
            </a:xfrm>
            <a:prstGeom prst="rect">
              <a:avLst/>
            </a:prstGeom>
          </p:spPr>
        </p:pic>
        <p:cxnSp>
          <p:nvCxnSpPr>
            <p:cNvPr id="40" name="Straight Connector 39">
              <a:extLst>
                <a:ext uri="{FF2B5EF4-FFF2-40B4-BE49-F238E27FC236}">
                  <a16:creationId xmlns:a16="http://schemas.microsoft.com/office/drawing/2014/main" id="{391DEC0A-CDC6-4870-B69A-78512D070697}"/>
                </a:ext>
              </a:extLst>
            </p:cNvPr>
            <p:cNvCxnSpPr>
              <a:cxnSpLocks/>
            </p:cNvCxnSpPr>
            <p:nvPr/>
          </p:nvCxnSpPr>
          <p:spPr>
            <a:xfrm>
              <a:off x="4074852" y="2773415"/>
              <a:ext cx="570267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BF35D0-2B4B-42DE-93E5-5E3354CF857A}"/>
                </a:ext>
              </a:extLst>
            </p:cNvPr>
            <p:cNvCxnSpPr>
              <a:cxnSpLocks/>
            </p:cNvCxnSpPr>
            <p:nvPr/>
          </p:nvCxnSpPr>
          <p:spPr>
            <a:xfrm>
              <a:off x="4126167" y="4886798"/>
              <a:ext cx="570267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960233B-989A-4256-94EF-5933BD892619}"/>
                </a:ext>
              </a:extLst>
            </p:cNvPr>
            <p:cNvSpPr/>
            <p:nvPr/>
          </p:nvSpPr>
          <p:spPr>
            <a:xfrm>
              <a:off x="1985185" y="1212980"/>
              <a:ext cx="8170105" cy="49638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1">
            <a:extLst>
              <a:ext uri="{FF2B5EF4-FFF2-40B4-BE49-F238E27FC236}">
                <a16:creationId xmlns:a16="http://schemas.microsoft.com/office/drawing/2014/main" id="{6E90C502-6BA9-4859-8581-3AE6FB9EB153}"/>
              </a:ext>
            </a:extLst>
          </p:cNvPr>
          <p:cNvSpPr>
            <a:spLocks noGrp="1"/>
          </p:cNvSpPr>
          <p:nvPr>
            <p:ph type="title"/>
          </p:nvPr>
        </p:nvSpPr>
        <p:spPr>
          <a:xfrm>
            <a:off x="227521" y="48942"/>
            <a:ext cx="10515600" cy="846225"/>
          </a:xfrm>
        </p:spPr>
        <p:txBody>
          <a:bodyPr>
            <a:normAutofit/>
          </a:bodyPr>
          <a:lstStyle/>
          <a:p>
            <a:r>
              <a:rPr lang="en-US"/>
              <a:t>Insights with Product Overview Bag of Words</a:t>
            </a:r>
          </a:p>
        </p:txBody>
      </p:sp>
    </p:spTree>
    <p:extLst>
      <p:ext uri="{BB962C8B-B14F-4D97-AF65-F5344CB8AC3E}">
        <p14:creationId xmlns:p14="http://schemas.microsoft.com/office/powerpoint/2010/main" val="1592162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6F2A-8ADB-4481-A558-6D932C69B6DC}"/>
              </a:ext>
            </a:extLst>
          </p:cNvPr>
          <p:cNvSpPr>
            <a:spLocks noGrp="1"/>
          </p:cNvSpPr>
          <p:nvPr>
            <p:ph type="title"/>
          </p:nvPr>
        </p:nvSpPr>
        <p:spPr>
          <a:xfrm>
            <a:off x="245547" y="-1343"/>
            <a:ext cx="10515600" cy="846225"/>
          </a:xfrm>
        </p:spPr>
        <p:txBody>
          <a:bodyPr>
            <a:noAutofit/>
          </a:bodyPr>
          <a:lstStyle/>
          <a:p>
            <a:r>
              <a:rPr lang="en-US" sz="2000" i="1">
                <a:latin typeface="Verdana" panose="020B0604030504040204" pitchFamily="34" charset="0"/>
                <a:ea typeface="Verdana" panose="020B0604030504040204" pitchFamily="34" charset="0"/>
              </a:rPr>
              <a:t>When We Select Products online,</a:t>
            </a:r>
            <a:br>
              <a:rPr lang="en-US" sz="2000" i="1">
                <a:latin typeface="Verdana" panose="020B0604030504040204" pitchFamily="34" charset="0"/>
                <a:ea typeface="Verdana" panose="020B0604030504040204" pitchFamily="34" charset="0"/>
              </a:rPr>
            </a:br>
            <a:r>
              <a:rPr lang="en-US" sz="2000" i="1">
                <a:latin typeface="Verdana" panose="020B0604030504040204" pitchFamily="34" charset="0"/>
                <a:ea typeface="Verdana" panose="020B0604030504040204" pitchFamily="34" charset="0"/>
              </a:rPr>
              <a:t>there are all kinds of comments on products: </a:t>
            </a:r>
          </a:p>
        </p:txBody>
      </p:sp>
      <p:grpSp>
        <p:nvGrpSpPr>
          <p:cNvPr id="8" name="Google Shape;7400;p68">
            <a:extLst>
              <a:ext uri="{FF2B5EF4-FFF2-40B4-BE49-F238E27FC236}">
                <a16:creationId xmlns:a16="http://schemas.microsoft.com/office/drawing/2014/main" id="{153F17E8-6318-43D8-B010-4C87DA796EB1}"/>
              </a:ext>
            </a:extLst>
          </p:cNvPr>
          <p:cNvGrpSpPr/>
          <p:nvPr/>
        </p:nvGrpSpPr>
        <p:grpSpPr>
          <a:xfrm>
            <a:off x="2459847" y="1925032"/>
            <a:ext cx="329539" cy="328617"/>
            <a:chOff x="2821450" y="2957850"/>
            <a:chExt cx="259275" cy="258550"/>
          </a:xfrm>
        </p:grpSpPr>
        <p:sp>
          <p:nvSpPr>
            <p:cNvPr id="9" name="Google Shape;7401;p68">
              <a:extLst>
                <a:ext uri="{FF2B5EF4-FFF2-40B4-BE49-F238E27FC236}">
                  <a16:creationId xmlns:a16="http://schemas.microsoft.com/office/drawing/2014/main" id="{0C2F983C-93C8-4B6F-B1F6-AE9BC003594A}"/>
                </a:ext>
              </a:extLst>
            </p:cNvPr>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7402;p68">
              <a:extLst>
                <a:ext uri="{FF2B5EF4-FFF2-40B4-BE49-F238E27FC236}">
                  <a16:creationId xmlns:a16="http://schemas.microsoft.com/office/drawing/2014/main" id="{A4057A00-1B20-4EC4-816B-0914EB976C73}"/>
                </a:ext>
              </a:extLst>
            </p:cNvPr>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7403;p68">
              <a:extLst>
                <a:ext uri="{FF2B5EF4-FFF2-40B4-BE49-F238E27FC236}">
                  <a16:creationId xmlns:a16="http://schemas.microsoft.com/office/drawing/2014/main" id="{506F1337-5975-4F18-94B5-A5D983A65A4A}"/>
                </a:ext>
              </a:extLst>
            </p:cNvPr>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txBody>
            <a:bodyPr/>
            <a:lstStyle/>
            <a:p>
              <a:endParaRPr lang="en-US"/>
            </a:p>
          </p:txBody>
        </p:sp>
      </p:grpSp>
      <p:sp>
        <p:nvSpPr>
          <p:cNvPr id="12" name="Google Shape;7104;p68">
            <a:extLst>
              <a:ext uri="{FF2B5EF4-FFF2-40B4-BE49-F238E27FC236}">
                <a16:creationId xmlns:a16="http://schemas.microsoft.com/office/drawing/2014/main" id="{978F0254-EC3D-4529-BA1B-BB4227AA727A}"/>
              </a:ext>
            </a:extLst>
          </p:cNvPr>
          <p:cNvSpPr/>
          <p:nvPr/>
        </p:nvSpPr>
        <p:spPr>
          <a:xfrm>
            <a:off x="10922642" y="3636517"/>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7251;p68">
            <a:extLst>
              <a:ext uri="{FF2B5EF4-FFF2-40B4-BE49-F238E27FC236}">
                <a16:creationId xmlns:a16="http://schemas.microsoft.com/office/drawing/2014/main" id="{AC7BE629-BE61-492A-A96C-6DE9769733BA}"/>
              </a:ext>
            </a:extLst>
          </p:cNvPr>
          <p:cNvGrpSpPr/>
          <p:nvPr/>
        </p:nvGrpSpPr>
        <p:grpSpPr>
          <a:xfrm>
            <a:off x="1543450" y="3480372"/>
            <a:ext cx="323172" cy="334032"/>
            <a:chOff x="-35118325" y="3202075"/>
            <a:chExt cx="281975" cy="291450"/>
          </a:xfrm>
        </p:grpSpPr>
        <p:sp>
          <p:nvSpPr>
            <p:cNvPr id="22" name="Google Shape;7252;p68">
              <a:extLst>
                <a:ext uri="{FF2B5EF4-FFF2-40B4-BE49-F238E27FC236}">
                  <a16:creationId xmlns:a16="http://schemas.microsoft.com/office/drawing/2014/main" id="{CB719B6B-9659-4C13-9FC9-5E8FA50938CC}"/>
                </a:ext>
              </a:extLst>
            </p:cNvPr>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53;p68">
              <a:extLst>
                <a:ext uri="{FF2B5EF4-FFF2-40B4-BE49-F238E27FC236}">
                  <a16:creationId xmlns:a16="http://schemas.microsoft.com/office/drawing/2014/main" id="{F76CA5F4-7827-4243-A3C5-EB2D2AE0DE20}"/>
                </a:ext>
              </a:extLst>
            </p:cNvPr>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54;p68">
              <a:extLst>
                <a:ext uri="{FF2B5EF4-FFF2-40B4-BE49-F238E27FC236}">
                  <a16:creationId xmlns:a16="http://schemas.microsoft.com/office/drawing/2014/main" id="{520E991E-4D17-4886-84B5-EAB3F78C9899}"/>
                </a:ext>
              </a:extLst>
            </p:cNvPr>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255;p68">
              <a:extLst>
                <a:ext uri="{FF2B5EF4-FFF2-40B4-BE49-F238E27FC236}">
                  <a16:creationId xmlns:a16="http://schemas.microsoft.com/office/drawing/2014/main" id="{CF35EC88-1BEB-4E61-80C7-9C350B9EEA10}"/>
                </a:ext>
              </a:extLst>
            </p:cNvPr>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3F39752B-443B-4117-B4F2-ED47D6AD9571}"/>
              </a:ext>
            </a:extLst>
          </p:cNvPr>
          <p:cNvSpPr txBox="1"/>
          <p:nvPr/>
        </p:nvSpPr>
        <p:spPr>
          <a:xfrm>
            <a:off x="4514898" y="5601445"/>
            <a:ext cx="7677102" cy="369332"/>
          </a:xfrm>
          <a:prstGeom prst="rect">
            <a:avLst/>
          </a:prstGeom>
          <a:noFill/>
        </p:spPr>
        <p:txBody>
          <a:bodyPr wrap="none" rtlCol="0">
            <a:spAutoFit/>
          </a:bodyPr>
          <a:lstStyle/>
          <a:p>
            <a:pPr>
              <a:lnSpc>
                <a:spcPct val="90000"/>
              </a:lnSpc>
              <a:spcBef>
                <a:spcPct val="0"/>
              </a:spcBef>
            </a:pPr>
            <a:r>
              <a:rPr lang="en-US" sz="2000" b="1" i="1">
                <a:solidFill>
                  <a:schemeClr val="tx1">
                    <a:lumMod val="75000"/>
                    <a:lumOff val="25000"/>
                  </a:schemeClr>
                </a:solidFill>
                <a:latin typeface="Verdana" panose="020B0604030504040204" pitchFamily="34" charset="0"/>
                <a:ea typeface="Verdana" panose="020B0604030504040204" pitchFamily="34" charset="0"/>
                <a:cs typeface="+mj-cs"/>
              </a:rPr>
              <a:t>How to use these comments for business insights?  </a:t>
            </a:r>
          </a:p>
        </p:txBody>
      </p:sp>
      <p:sp>
        <p:nvSpPr>
          <p:cNvPr id="28" name="Speech Bubble: Rectangle with Corners Rounded 27">
            <a:extLst>
              <a:ext uri="{FF2B5EF4-FFF2-40B4-BE49-F238E27FC236}">
                <a16:creationId xmlns:a16="http://schemas.microsoft.com/office/drawing/2014/main" id="{E94D325C-841E-41ED-A03B-9D1C4A23CAB1}"/>
              </a:ext>
            </a:extLst>
          </p:cNvPr>
          <p:cNvSpPr/>
          <p:nvPr/>
        </p:nvSpPr>
        <p:spPr>
          <a:xfrm rot="5400000">
            <a:off x="3602408" y="1125989"/>
            <a:ext cx="1528936" cy="2255320"/>
          </a:xfrm>
          <a:prstGeom prst="wedgeRoundRectCallout">
            <a:avLst/>
          </a:prstGeom>
          <a:noFill/>
          <a:ln w="28575">
            <a:solidFill>
              <a:srgbClr val="FFD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920BECF-C738-44BA-8419-5B8693C06538}"/>
              </a:ext>
            </a:extLst>
          </p:cNvPr>
          <p:cNvSpPr txBox="1"/>
          <p:nvPr/>
        </p:nvSpPr>
        <p:spPr>
          <a:xfrm>
            <a:off x="3356281" y="1527856"/>
            <a:ext cx="2021189" cy="1477328"/>
          </a:xfrm>
          <a:prstGeom prst="rect">
            <a:avLst/>
          </a:prstGeom>
          <a:noFill/>
        </p:spPr>
        <p:txBody>
          <a:bodyPr wrap="square" rtlCol="0">
            <a:spAutoFit/>
          </a:bodyPr>
          <a:lstStyle/>
          <a:p>
            <a:r>
              <a:rPr lang="en-US"/>
              <a:t>The </a:t>
            </a:r>
            <a:r>
              <a:rPr lang="en-US" b="1" i="1">
                <a:solidFill>
                  <a:srgbClr val="FFCF37"/>
                </a:solidFill>
                <a:latin typeface="Verdana" panose="020B0604030504040204" pitchFamily="34" charset="0"/>
                <a:ea typeface="Verdana" panose="020B0604030504040204" pitchFamily="34" charset="0"/>
              </a:rPr>
              <a:t>batteries</a:t>
            </a:r>
            <a:r>
              <a:rPr lang="en-US"/>
              <a:t> are budget friendly and perform as well as my </a:t>
            </a:r>
            <a:r>
              <a:rPr lang="en-US" b="1" i="1" err="1">
                <a:solidFill>
                  <a:srgbClr val="FFCF37"/>
                </a:solidFill>
                <a:latin typeface="Verdana" panose="020B0604030504040204" pitchFamily="34" charset="0"/>
                <a:ea typeface="Verdana" panose="020B0604030504040204" pitchFamily="34" charset="0"/>
              </a:rPr>
              <a:t>dewalt</a:t>
            </a:r>
            <a:r>
              <a:rPr lang="en-US" b="1" i="1">
                <a:latin typeface="Verdana" panose="020B0604030504040204" pitchFamily="34" charset="0"/>
                <a:ea typeface="Verdana" panose="020B0604030504040204" pitchFamily="34" charset="0"/>
              </a:rPr>
              <a:t> </a:t>
            </a:r>
            <a:r>
              <a:rPr lang="en-US"/>
              <a:t>batteries.</a:t>
            </a:r>
          </a:p>
        </p:txBody>
      </p:sp>
      <p:sp>
        <p:nvSpPr>
          <p:cNvPr id="31" name="Rectangle 30">
            <a:extLst>
              <a:ext uri="{FF2B5EF4-FFF2-40B4-BE49-F238E27FC236}">
                <a16:creationId xmlns:a16="http://schemas.microsoft.com/office/drawing/2014/main" id="{35AE095A-1542-448F-8A85-A8A48831099B}"/>
              </a:ext>
            </a:extLst>
          </p:cNvPr>
          <p:cNvSpPr/>
          <p:nvPr/>
        </p:nvSpPr>
        <p:spPr>
          <a:xfrm>
            <a:off x="2628147" y="3469278"/>
            <a:ext cx="3034690" cy="1200329"/>
          </a:xfrm>
          <a:prstGeom prst="rect">
            <a:avLst/>
          </a:prstGeom>
        </p:spPr>
        <p:txBody>
          <a:bodyPr wrap="square">
            <a:spAutoFit/>
          </a:bodyPr>
          <a:lstStyle/>
          <a:p>
            <a:r>
              <a:rPr lang="en-US"/>
              <a:t>Great to have </a:t>
            </a:r>
            <a:r>
              <a:rPr lang="en-US" b="1" i="1">
                <a:solidFill>
                  <a:srgbClr val="FFCF37"/>
                </a:solidFill>
                <a:latin typeface="Verdana" panose="020B0604030504040204" pitchFamily="34" charset="0"/>
                <a:ea typeface="Verdana" panose="020B0604030504040204" pitchFamily="34" charset="0"/>
              </a:rPr>
              <a:t>extended use time</a:t>
            </a:r>
            <a:r>
              <a:rPr lang="en-US"/>
              <a:t> but the </a:t>
            </a:r>
            <a:r>
              <a:rPr lang="en-US" b="1" i="1">
                <a:solidFill>
                  <a:srgbClr val="FFCF37"/>
                </a:solidFill>
                <a:latin typeface="Verdana" panose="020B0604030504040204" pitchFamily="34" charset="0"/>
                <a:ea typeface="Verdana" panose="020B0604030504040204" pitchFamily="34" charset="0"/>
              </a:rPr>
              <a:t>heavier weight</a:t>
            </a:r>
            <a:r>
              <a:rPr lang="en-US" b="1" i="1">
                <a:latin typeface="Verdana" panose="020B0604030504040204" pitchFamily="34" charset="0"/>
                <a:ea typeface="Verdana" panose="020B0604030504040204" pitchFamily="34" charset="0"/>
              </a:rPr>
              <a:t> </a:t>
            </a:r>
            <a:r>
              <a:rPr lang="en-US"/>
              <a:t>gets to be a drawback after long use.</a:t>
            </a:r>
          </a:p>
        </p:txBody>
      </p:sp>
      <p:sp>
        <p:nvSpPr>
          <p:cNvPr id="32" name="Speech Bubble: Rectangle with Corners Rounded 31">
            <a:extLst>
              <a:ext uri="{FF2B5EF4-FFF2-40B4-BE49-F238E27FC236}">
                <a16:creationId xmlns:a16="http://schemas.microsoft.com/office/drawing/2014/main" id="{1D090DA6-B2B9-4CDA-8196-789FD7C35291}"/>
              </a:ext>
            </a:extLst>
          </p:cNvPr>
          <p:cNvSpPr/>
          <p:nvPr/>
        </p:nvSpPr>
        <p:spPr>
          <a:xfrm rot="5400000">
            <a:off x="3336612" y="2479190"/>
            <a:ext cx="1449457" cy="3202991"/>
          </a:xfrm>
          <a:prstGeom prst="wedgeRoundRectCallout">
            <a:avLst/>
          </a:prstGeom>
          <a:noFill/>
          <a:ln w="28575">
            <a:solidFill>
              <a:srgbClr val="FFD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peech Bubble: Rectangle with Corners Rounded 32">
            <a:extLst>
              <a:ext uri="{FF2B5EF4-FFF2-40B4-BE49-F238E27FC236}">
                <a16:creationId xmlns:a16="http://schemas.microsoft.com/office/drawing/2014/main" id="{765CE887-0468-4C9D-B379-08DB5E60E144}"/>
              </a:ext>
            </a:extLst>
          </p:cNvPr>
          <p:cNvSpPr/>
          <p:nvPr/>
        </p:nvSpPr>
        <p:spPr>
          <a:xfrm rot="16200000">
            <a:off x="7353635" y="1367500"/>
            <a:ext cx="1723581" cy="3919872"/>
          </a:xfrm>
          <a:prstGeom prst="wedgeRoundRectCallout">
            <a:avLst/>
          </a:prstGeom>
          <a:noFill/>
          <a:ln w="28575">
            <a:solidFill>
              <a:srgbClr val="FFD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BCF09E9-C408-4167-B7ED-37611910C933}"/>
              </a:ext>
            </a:extLst>
          </p:cNvPr>
          <p:cNvSpPr/>
          <p:nvPr/>
        </p:nvSpPr>
        <p:spPr>
          <a:xfrm>
            <a:off x="6461869" y="2466774"/>
            <a:ext cx="3589263" cy="1754326"/>
          </a:xfrm>
          <a:prstGeom prst="rect">
            <a:avLst/>
          </a:prstGeom>
        </p:spPr>
        <p:txBody>
          <a:bodyPr wrap="square">
            <a:spAutoFit/>
          </a:bodyPr>
          <a:lstStyle/>
          <a:p>
            <a:r>
              <a:rPr lang="en-US"/>
              <a:t>The </a:t>
            </a:r>
            <a:r>
              <a:rPr lang="en-US" b="1" i="1">
                <a:solidFill>
                  <a:srgbClr val="FFCF37"/>
                </a:solidFill>
                <a:latin typeface="Verdana" panose="020B0604030504040204" pitchFamily="34" charset="0"/>
                <a:ea typeface="Verdana" panose="020B0604030504040204" pitchFamily="34" charset="0"/>
              </a:rPr>
              <a:t>safety trigger </a:t>
            </a:r>
            <a:r>
              <a:rPr lang="en-US"/>
              <a:t>is conveniently atop the trigger so that when you go to use the trimmer, just move your hand over the safety switch and apply the throttle with your fingers.</a:t>
            </a:r>
          </a:p>
        </p:txBody>
      </p:sp>
    </p:spTree>
    <p:extLst>
      <p:ext uri="{BB962C8B-B14F-4D97-AF65-F5344CB8AC3E}">
        <p14:creationId xmlns:p14="http://schemas.microsoft.com/office/powerpoint/2010/main" val="219064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D52673-DD6B-4CF6-86E2-F876700C6F94}"/>
              </a:ext>
            </a:extLst>
          </p:cNvPr>
          <p:cNvSpPr txBox="1"/>
          <p:nvPr/>
        </p:nvSpPr>
        <p:spPr>
          <a:xfrm>
            <a:off x="712381" y="1693978"/>
            <a:ext cx="1944763" cy="307777"/>
          </a:xfrm>
          <a:prstGeom prst="rect">
            <a:avLst/>
          </a:prstGeom>
          <a:noFill/>
        </p:spPr>
        <p:txBody>
          <a:bodyPr wrap="none" rtlCol="0">
            <a:spAutoFit/>
          </a:bodyPr>
          <a:lstStyle/>
          <a:p>
            <a:r>
              <a:rPr lang="en-US" sz="1400" b="1" i="1">
                <a:latin typeface="Verdana" panose="020B0604030504040204" pitchFamily="34" charset="0"/>
                <a:ea typeface="Verdana" panose="020B0604030504040204" pitchFamily="34" charset="0"/>
              </a:rPr>
              <a:t>Different retailer </a:t>
            </a:r>
          </a:p>
        </p:txBody>
      </p:sp>
      <p:sp>
        <p:nvSpPr>
          <p:cNvPr id="4" name="TextBox 3">
            <a:extLst>
              <a:ext uri="{FF2B5EF4-FFF2-40B4-BE49-F238E27FC236}">
                <a16:creationId xmlns:a16="http://schemas.microsoft.com/office/drawing/2014/main" id="{F5D10612-DEEC-4F53-B0FA-8B3A44B7252F}"/>
              </a:ext>
            </a:extLst>
          </p:cNvPr>
          <p:cNvSpPr txBox="1"/>
          <p:nvPr/>
        </p:nvSpPr>
        <p:spPr>
          <a:xfrm>
            <a:off x="756912" y="2488019"/>
            <a:ext cx="1837362" cy="307777"/>
          </a:xfrm>
          <a:prstGeom prst="rect">
            <a:avLst/>
          </a:prstGeom>
          <a:noFill/>
        </p:spPr>
        <p:txBody>
          <a:bodyPr wrap="none" rtlCol="0">
            <a:spAutoFit/>
          </a:bodyPr>
          <a:lstStyle/>
          <a:p>
            <a:r>
              <a:rPr lang="en-US" sz="1400" b="1" i="1">
                <a:latin typeface="Verdana" panose="020B0604030504040204" pitchFamily="34" charset="0"/>
                <a:ea typeface="Verdana" panose="020B0604030504040204" pitchFamily="34" charset="0"/>
              </a:rPr>
              <a:t>Different brands</a:t>
            </a:r>
          </a:p>
        </p:txBody>
      </p:sp>
      <p:sp>
        <p:nvSpPr>
          <p:cNvPr id="5" name="TextBox 4">
            <a:extLst>
              <a:ext uri="{FF2B5EF4-FFF2-40B4-BE49-F238E27FC236}">
                <a16:creationId xmlns:a16="http://schemas.microsoft.com/office/drawing/2014/main" id="{66CCF98E-4262-4ADC-9E40-6A1A192AF983}"/>
              </a:ext>
            </a:extLst>
          </p:cNvPr>
          <p:cNvSpPr txBox="1"/>
          <p:nvPr/>
        </p:nvSpPr>
        <p:spPr>
          <a:xfrm>
            <a:off x="675573" y="3244378"/>
            <a:ext cx="2193229" cy="307777"/>
          </a:xfrm>
          <a:prstGeom prst="rect">
            <a:avLst/>
          </a:prstGeom>
          <a:noFill/>
        </p:spPr>
        <p:txBody>
          <a:bodyPr wrap="none" rtlCol="0">
            <a:spAutoFit/>
          </a:bodyPr>
          <a:lstStyle/>
          <a:p>
            <a:r>
              <a:rPr lang="en-US" sz="1400" b="1" i="1">
                <a:latin typeface="Verdana" panose="020B0604030504040204" pitchFamily="34" charset="0"/>
                <a:ea typeface="Verdana" panose="020B0604030504040204" pitchFamily="34" charset="0"/>
              </a:rPr>
              <a:t>Different categories</a:t>
            </a:r>
          </a:p>
        </p:txBody>
      </p:sp>
      <p:sp>
        <p:nvSpPr>
          <p:cNvPr id="6" name="TextBox 5">
            <a:extLst>
              <a:ext uri="{FF2B5EF4-FFF2-40B4-BE49-F238E27FC236}">
                <a16:creationId xmlns:a16="http://schemas.microsoft.com/office/drawing/2014/main" id="{D81D6EA5-0A36-44F6-AEA1-AB3D0BAB99DB}"/>
              </a:ext>
            </a:extLst>
          </p:cNvPr>
          <p:cNvSpPr txBox="1"/>
          <p:nvPr/>
        </p:nvSpPr>
        <p:spPr>
          <a:xfrm>
            <a:off x="727672" y="4001592"/>
            <a:ext cx="2089033" cy="307777"/>
          </a:xfrm>
          <a:prstGeom prst="rect">
            <a:avLst/>
          </a:prstGeom>
          <a:noFill/>
        </p:spPr>
        <p:txBody>
          <a:bodyPr wrap="none" rtlCol="0">
            <a:spAutoFit/>
          </a:bodyPr>
          <a:lstStyle/>
          <a:p>
            <a:r>
              <a:rPr lang="en-US" sz="1400" b="1" i="1">
                <a:latin typeface="Verdana" panose="020B0604030504040204" pitchFamily="34" charset="0"/>
                <a:ea typeface="Verdana" panose="020B0604030504040204" pitchFamily="34" charset="0"/>
              </a:rPr>
              <a:t>Different products </a:t>
            </a:r>
          </a:p>
        </p:txBody>
      </p:sp>
      <p:sp>
        <p:nvSpPr>
          <p:cNvPr id="7" name="TextBox 6">
            <a:extLst>
              <a:ext uri="{FF2B5EF4-FFF2-40B4-BE49-F238E27FC236}">
                <a16:creationId xmlns:a16="http://schemas.microsoft.com/office/drawing/2014/main" id="{00D6DD09-6EB3-46B4-83DC-423105FB938D}"/>
              </a:ext>
            </a:extLst>
          </p:cNvPr>
          <p:cNvSpPr txBox="1"/>
          <p:nvPr/>
        </p:nvSpPr>
        <p:spPr>
          <a:xfrm>
            <a:off x="756910" y="4794690"/>
            <a:ext cx="2042547" cy="307777"/>
          </a:xfrm>
          <a:prstGeom prst="rect">
            <a:avLst/>
          </a:prstGeom>
          <a:noFill/>
        </p:spPr>
        <p:txBody>
          <a:bodyPr wrap="none" rtlCol="0">
            <a:spAutoFit/>
          </a:bodyPr>
          <a:lstStyle/>
          <a:p>
            <a:r>
              <a:rPr lang="en-US" sz="1400" b="1" i="1">
                <a:latin typeface="Verdana" panose="020B0604030504040204" pitchFamily="34" charset="0"/>
                <a:ea typeface="Verdana" panose="020B0604030504040204" pitchFamily="34" charset="0"/>
              </a:rPr>
              <a:t>Different features </a:t>
            </a:r>
          </a:p>
        </p:txBody>
      </p:sp>
      <p:cxnSp>
        <p:nvCxnSpPr>
          <p:cNvPr id="9" name="Straight Connector 8">
            <a:extLst>
              <a:ext uri="{FF2B5EF4-FFF2-40B4-BE49-F238E27FC236}">
                <a16:creationId xmlns:a16="http://schemas.microsoft.com/office/drawing/2014/main" id="{2213E696-0C0D-48B5-9C7D-0038ABBBE050}"/>
              </a:ext>
            </a:extLst>
          </p:cNvPr>
          <p:cNvCxnSpPr>
            <a:cxnSpLocks/>
          </p:cNvCxnSpPr>
          <p:nvPr/>
        </p:nvCxnSpPr>
        <p:spPr>
          <a:xfrm>
            <a:off x="712381" y="2222205"/>
            <a:ext cx="5762847"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706BD3-8AC9-4489-90F0-42F00EFD0B9B}"/>
              </a:ext>
            </a:extLst>
          </p:cNvPr>
          <p:cNvCxnSpPr>
            <a:cxnSpLocks/>
          </p:cNvCxnSpPr>
          <p:nvPr/>
        </p:nvCxnSpPr>
        <p:spPr>
          <a:xfrm>
            <a:off x="727672" y="3033824"/>
            <a:ext cx="5747556"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F0DBF28-757C-4ADE-A402-1DFECA6E9B87}"/>
              </a:ext>
            </a:extLst>
          </p:cNvPr>
          <p:cNvCxnSpPr>
            <a:cxnSpLocks/>
          </p:cNvCxnSpPr>
          <p:nvPr/>
        </p:nvCxnSpPr>
        <p:spPr>
          <a:xfrm>
            <a:off x="756910" y="3820633"/>
            <a:ext cx="5718318"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0603D9-3E20-4E25-ACC0-64CF1C30169D}"/>
              </a:ext>
            </a:extLst>
          </p:cNvPr>
          <p:cNvCxnSpPr>
            <a:cxnSpLocks/>
          </p:cNvCxnSpPr>
          <p:nvPr/>
        </p:nvCxnSpPr>
        <p:spPr>
          <a:xfrm>
            <a:off x="756910" y="4618074"/>
            <a:ext cx="5718318"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F8B7F4-5F51-4916-A81B-11F3D4514475}"/>
              </a:ext>
            </a:extLst>
          </p:cNvPr>
          <p:cNvCxnSpPr>
            <a:cxnSpLocks/>
          </p:cNvCxnSpPr>
          <p:nvPr/>
        </p:nvCxnSpPr>
        <p:spPr>
          <a:xfrm>
            <a:off x="2797760" y="1524000"/>
            <a:ext cx="0" cy="3640022"/>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281283-D3D9-4B65-AF1A-00F9C0A31A02}"/>
              </a:ext>
            </a:extLst>
          </p:cNvPr>
          <p:cNvCxnSpPr>
            <a:cxnSpLocks/>
          </p:cNvCxnSpPr>
          <p:nvPr/>
        </p:nvCxnSpPr>
        <p:spPr>
          <a:xfrm>
            <a:off x="712381" y="1524000"/>
            <a:ext cx="5762847"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971743A-A239-474F-B598-FA4BAF2C9C5B}"/>
              </a:ext>
            </a:extLst>
          </p:cNvPr>
          <p:cNvCxnSpPr>
            <a:cxnSpLocks/>
          </p:cNvCxnSpPr>
          <p:nvPr/>
        </p:nvCxnSpPr>
        <p:spPr>
          <a:xfrm>
            <a:off x="756910" y="5319824"/>
            <a:ext cx="5718318" cy="0"/>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pic>
        <p:nvPicPr>
          <p:cNvPr id="1028" name="Picture 4" descr="Amazon Shopping - Search, Find, Ship, and Save - Apps on Google Play">
            <a:extLst>
              <a:ext uri="{FF2B5EF4-FFF2-40B4-BE49-F238E27FC236}">
                <a16:creationId xmlns:a16="http://schemas.microsoft.com/office/drawing/2014/main" id="{4DF3AC1A-2408-47D8-AEA4-5DCF5E64A7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2006" y="1561972"/>
            <a:ext cx="562972" cy="562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Home Depot - 993 Photos - Retail Company -">
            <a:extLst>
              <a:ext uri="{FF2B5EF4-FFF2-40B4-BE49-F238E27FC236}">
                <a16:creationId xmlns:a16="http://schemas.microsoft.com/office/drawing/2014/main" id="{E906F1E5-E619-4843-AE8C-1FF2BB5B80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9223" y="1572603"/>
            <a:ext cx="562972" cy="562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al Mart Job Application - Adobe PDF - Apply Online">
            <a:extLst>
              <a:ext uri="{FF2B5EF4-FFF2-40B4-BE49-F238E27FC236}">
                <a16:creationId xmlns:a16="http://schemas.microsoft.com/office/drawing/2014/main" id="{B5858756-C3BE-4008-9697-46BFE64E1A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6440" y="1572603"/>
            <a:ext cx="562972" cy="562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we's Logo - LogoDix">
            <a:extLst>
              <a:ext uri="{FF2B5EF4-FFF2-40B4-BE49-F238E27FC236}">
                <a16:creationId xmlns:a16="http://schemas.microsoft.com/office/drawing/2014/main" id="{D0FF2713-C47B-4C1F-BFBD-684927C91F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3657" y="1572603"/>
            <a:ext cx="562972" cy="56297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D6DEC35A-EFBA-4E9C-9A44-16D153BCC443}"/>
              </a:ext>
            </a:extLst>
          </p:cNvPr>
          <p:cNvCxnSpPr>
            <a:cxnSpLocks/>
          </p:cNvCxnSpPr>
          <p:nvPr/>
        </p:nvCxnSpPr>
        <p:spPr>
          <a:xfrm>
            <a:off x="6480169" y="1524000"/>
            <a:ext cx="0" cy="3795824"/>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42F763-81C7-4B18-84F9-8083C0D740CE}"/>
              </a:ext>
            </a:extLst>
          </p:cNvPr>
          <p:cNvCxnSpPr>
            <a:cxnSpLocks/>
          </p:cNvCxnSpPr>
          <p:nvPr/>
        </p:nvCxnSpPr>
        <p:spPr>
          <a:xfrm>
            <a:off x="712381" y="1524000"/>
            <a:ext cx="0" cy="3795824"/>
          </a:xfrm>
          <a:prstGeom prst="line">
            <a:avLst/>
          </a:prstGeom>
          <a:ln w="19050">
            <a:solidFill>
              <a:srgbClr val="FFD20D"/>
            </a:solidFill>
            <a:prstDash val="dash"/>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012DD3BB-8990-440E-9D36-213D7961562D}"/>
              </a:ext>
            </a:extLst>
          </p:cNvPr>
          <p:cNvSpPr txBox="1">
            <a:spLocks/>
          </p:cNvSpPr>
          <p:nvPr/>
        </p:nvSpPr>
        <p:spPr>
          <a:xfrm>
            <a:off x="349135" y="0"/>
            <a:ext cx="11004665" cy="8645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r>
              <a:rPr lang="en-US" i="1">
                <a:solidFill>
                  <a:schemeClr val="tx1"/>
                </a:solidFill>
                <a:latin typeface="Verdana" panose="020B0604030504040204" pitchFamily="34" charset="0"/>
                <a:ea typeface="Verdana" panose="020B0604030504040204" pitchFamily="34" charset="0"/>
              </a:rPr>
              <a:t>Business Understanding</a:t>
            </a:r>
          </a:p>
        </p:txBody>
      </p:sp>
      <p:pic>
        <p:nvPicPr>
          <p:cNvPr id="1036" name="Picture 12" descr="Dewalt-logo | Dewalt tools, Dewalt, Tool logo">
            <a:extLst>
              <a:ext uri="{FF2B5EF4-FFF2-40B4-BE49-F238E27FC236}">
                <a16:creationId xmlns:a16="http://schemas.microsoft.com/office/drawing/2014/main" id="{BAFF0798-A5A8-48A8-B60D-9687F0D596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2006" y="2341436"/>
            <a:ext cx="592284" cy="60094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tripping Wallpaper | BLACK+DECKER">
            <a:extLst>
              <a:ext uri="{FF2B5EF4-FFF2-40B4-BE49-F238E27FC236}">
                <a16:creationId xmlns:a16="http://schemas.microsoft.com/office/drawing/2014/main" id="{EA84040B-B691-4BF9-BD1A-C3A6CC110E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07620" y="2316326"/>
            <a:ext cx="616689" cy="6166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ilwaukee Electric Tool Corporation (founded 1924) | Electronic ...">
            <a:extLst>
              <a:ext uri="{FF2B5EF4-FFF2-40B4-BE49-F238E27FC236}">
                <a16:creationId xmlns:a16="http://schemas.microsoft.com/office/drawing/2014/main" id="{FEAB706E-B40A-41DD-9912-44DB2D1513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8577" y="2305127"/>
            <a:ext cx="651576" cy="651576"/>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Down 24">
            <a:extLst>
              <a:ext uri="{FF2B5EF4-FFF2-40B4-BE49-F238E27FC236}">
                <a16:creationId xmlns:a16="http://schemas.microsoft.com/office/drawing/2014/main" id="{72C559E6-3F81-46EC-8FB5-20FA4E92E9D9}"/>
              </a:ext>
            </a:extLst>
          </p:cNvPr>
          <p:cNvSpPr/>
          <p:nvPr/>
        </p:nvSpPr>
        <p:spPr>
          <a:xfrm rot="16200000">
            <a:off x="6811761" y="3142704"/>
            <a:ext cx="914374" cy="572592"/>
          </a:xfrm>
          <a:prstGeom prst="downArrow">
            <a:avLst/>
          </a:prstGeom>
          <a:solidFill>
            <a:srgbClr val="FFD20D"/>
          </a:solidFill>
          <a:ln>
            <a:solidFill>
              <a:srgbClr val="FFD2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1FA64B3-7835-4DD7-B2F8-F13AEE7BB43A}"/>
              </a:ext>
            </a:extLst>
          </p:cNvPr>
          <p:cNvSpPr/>
          <p:nvPr/>
        </p:nvSpPr>
        <p:spPr>
          <a:xfrm>
            <a:off x="8042565" y="1561972"/>
            <a:ext cx="3615055" cy="3625846"/>
          </a:xfrm>
          <a:prstGeom prst="rect">
            <a:avLst/>
          </a:prstGeom>
          <a:noFill/>
          <a:ln w="28575">
            <a:solidFill>
              <a:srgbClr val="FFD20D"/>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8" descr="Lufkin Industries Employee Benefits and Perks | Glassdoor">
            <a:extLst>
              <a:ext uri="{FF2B5EF4-FFF2-40B4-BE49-F238E27FC236}">
                <a16:creationId xmlns:a16="http://schemas.microsoft.com/office/drawing/2014/main" id="{8C6FF12B-078F-4F14-9B20-34DFEED4B9A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97650" y="2312422"/>
            <a:ext cx="607990" cy="6079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FC6C497-017E-4308-866B-B03E8351F52E}"/>
              </a:ext>
            </a:extLst>
          </p:cNvPr>
          <p:cNvSpPr/>
          <p:nvPr/>
        </p:nvSpPr>
        <p:spPr>
          <a:xfrm>
            <a:off x="2883244" y="3147237"/>
            <a:ext cx="3582482" cy="553998"/>
          </a:xfrm>
          <a:prstGeom prst="rect">
            <a:avLst/>
          </a:prstGeom>
        </p:spPr>
        <p:txBody>
          <a:bodyPr wrap="square">
            <a:spAutoFit/>
          </a:bodyPr>
          <a:lstStyle/>
          <a:p>
            <a:r>
              <a:rPr lang="en-US" sz="1500" b="1"/>
              <a:t>Power Drills, Tape Measure, Reciprocating Saws, Impact Wrenches……</a:t>
            </a:r>
          </a:p>
        </p:txBody>
      </p:sp>
      <p:pic>
        <p:nvPicPr>
          <p:cNvPr id="1044" name="Picture 20" descr="DEWALT 20-Volt MAX Lithium-Ion Cordless Compact Hammer Drill ...">
            <a:extLst>
              <a:ext uri="{FF2B5EF4-FFF2-40B4-BE49-F238E27FC236}">
                <a16:creationId xmlns:a16="http://schemas.microsoft.com/office/drawing/2014/main" id="{EDDDCCF6-693F-4A3E-BB52-C789DF5C6CA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5693" y="3974769"/>
            <a:ext cx="530323" cy="53032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18V Lithium 3/8 in. Cordless Drill Kit">
            <a:extLst>
              <a:ext uri="{FF2B5EF4-FFF2-40B4-BE49-F238E27FC236}">
                <a16:creationId xmlns:a16="http://schemas.microsoft.com/office/drawing/2014/main" id="{E4E21C57-8E5C-445C-BE79-5A7BFB1F6D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09608" y="3905625"/>
            <a:ext cx="627458" cy="62745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Amazon.com: CRAFTSMAN V20 Cordless Drill/Driver Kit (CMCD700C1 ...">
            <a:extLst>
              <a:ext uri="{FF2B5EF4-FFF2-40B4-BE49-F238E27FC236}">
                <a16:creationId xmlns:a16="http://schemas.microsoft.com/office/drawing/2014/main" id="{435D2AD7-246B-44D4-A7C8-ADD4332633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99326" y="3914550"/>
            <a:ext cx="484918" cy="6055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20V MAX* Cordless Compact Drill Kit - PCC608LB | PORTER CABLE">
            <a:extLst>
              <a:ext uri="{FF2B5EF4-FFF2-40B4-BE49-F238E27FC236}">
                <a16:creationId xmlns:a16="http://schemas.microsoft.com/office/drawing/2014/main" id="{443CE7D8-589E-4D24-A171-CA0AAF81769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23642" y="3905625"/>
            <a:ext cx="605638" cy="60563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601ED25-DE21-45A8-9C02-7D16670E8CAA}"/>
              </a:ext>
            </a:extLst>
          </p:cNvPr>
          <p:cNvSpPr txBox="1"/>
          <p:nvPr/>
        </p:nvSpPr>
        <p:spPr>
          <a:xfrm>
            <a:off x="3018558" y="4687218"/>
            <a:ext cx="3255782" cy="553998"/>
          </a:xfrm>
          <a:prstGeom prst="rect">
            <a:avLst/>
          </a:prstGeom>
          <a:noFill/>
        </p:spPr>
        <p:txBody>
          <a:bodyPr wrap="square" rtlCol="0">
            <a:spAutoFit/>
          </a:bodyPr>
          <a:lstStyle/>
          <a:p>
            <a:r>
              <a:rPr lang="en-US" sz="1500" b="1"/>
              <a:t>Blade, Battery, Charger, Compressor, Handle, Sweeper, Wheels……</a:t>
            </a:r>
          </a:p>
        </p:txBody>
      </p:sp>
      <p:sp>
        <p:nvSpPr>
          <p:cNvPr id="2" name="Rectangle 1">
            <a:extLst>
              <a:ext uri="{FF2B5EF4-FFF2-40B4-BE49-F238E27FC236}">
                <a16:creationId xmlns:a16="http://schemas.microsoft.com/office/drawing/2014/main" id="{F5287DEF-3335-416C-A9AC-A54B7DD046FF}"/>
              </a:ext>
            </a:extLst>
          </p:cNvPr>
          <p:cNvSpPr/>
          <p:nvPr/>
        </p:nvSpPr>
        <p:spPr>
          <a:xfrm>
            <a:off x="8258352" y="1828605"/>
            <a:ext cx="3399264" cy="3139321"/>
          </a:xfrm>
          <a:prstGeom prst="rect">
            <a:avLst/>
          </a:prstGeom>
        </p:spPr>
        <p:txBody>
          <a:bodyPr wrap="square">
            <a:spAutoFit/>
          </a:bodyPr>
          <a:lstStyle/>
          <a:p>
            <a:r>
              <a:rPr lang="en-US"/>
              <a:t>SBD wants to know all the customer review intelligence on </a:t>
            </a:r>
            <a:r>
              <a:rPr lang="en-US">
                <a:solidFill>
                  <a:srgbClr val="FFD20D"/>
                </a:solidFill>
              </a:rPr>
              <a:t>competitor’s products and SBD products </a:t>
            </a:r>
            <a:r>
              <a:rPr lang="en-US"/>
              <a:t>across</a:t>
            </a:r>
            <a:r>
              <a:rPr lang="en-US">
                <a:solidFill>
                  <a:srgbClr val="FFD20D"/>
                </a:solidFill>
              </a:rPr>
              <a:t> different retailers</a:t>
            </a:r>
            <a:r>
              <a:rPr lang="en-US"/>
              <a:t>, for product developers to understand pain points and </a:t>
            </a:r>
            <a:r>
              <a:rPr lang="en-US">
                <a:solidFill>
                  <a:srgbClr val="FFD20D"/>
                </a:solidFill>
              </a:rPr>
              <a:t>sentiments on features</a:t>
            </a:r>
            <a:r>
              <a:rPr lang="en-US"/>
              <a:t>, on both </a:t>
            </a:r>
            <a:r>
              <a:rPr lang="en-US">
                <a:solidFill>
                  <a:srgbClr val="FFD20D"/>
                </a:solidFill>
              </a:rPr>
              <a:t>category levels </a:t>
            </a:r>
            <a:r>
              <a:rPr lang="en-US"/>
              <a:t>and </a:t>
            </a:r>
            <a:r>
              <a:rPr lang="en-US">
                <a:solidFill>
                  <a:srgbClr val="FFD20D"/>
                </a:solidFill>
              </a:rPr>
              <a:t>product levels</a:t>
            </a:r>
            <a:r>
              <a:rPr lang="en-US"/>
              <a:t>, in order to make decisions on new product introduction or product improvement.</a:t>
            </a:r>
          </a:p>
        </p:txBody>
      </p:sp>
    </p:spTree>
    <p:extLst>
      <p:ext uri="{BB962C8B-B14F-4D97-AF65-F5344CB8AC3E}">
        <p14:creationId xmlns:p14="http://schemas.microsoft.com/office/powerpoint/2010/main" val="371015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774F-9683-4092-94AB-DAAA2B1DC930}"/>
              </a:ext>
            </a:extLst>
          </p:cNvPr>
          <p:cNvSpPr>
            <a:spLocks noGrp="1"/>
          </p:cNvSpPr>
          <p:nvPr>
            <p:ph type="title"/>
          </p:nvPr>
        </p:nvSpPr>
        <p:spPr>
          <a:xfrm>
            <a:off x="248819" y="0"/>
            <a:ext cx="10515600" cy="846225"/>
          </a:xfrm>
        </p:spPr>
        <p:txBody>
          <a:bodyPr>
            <a:noAutofit/>
          </a:bodyPr>
          <a:lstStyle/>
          <a:p>
            <a:r>
              <a:rPr lang="en-US" altLang="zh-CN" sz="2000" i="1">
                <a:latin typeface="Verdana" panose="020B0604030504040204" pitchFamily="34" charset="0"/>
                <a:ea typeface="Verdana" panose="020B0604030504040204" pitchFamily="34" charset="0"/>
              </a:rPr>
              <a:t>Sentiment Analysis:</a:t>
            </a:r>
            <a:br>
              <a:rPr lang="en-US" altLang="zh-CN" sz="2000" i="1">
                <a:latin typeface="Verdana" panose="020B0604030504040204" pitchFamily="34" charset="0"/>
                <a:ea typeface="Verdana" panose="020B0604030504040204" pitchFamily="34" charset="0"/>
              </a:rPr>
            </a:br>
            <a:r>
              <a:rPr lang="en-US" altLang="zh-CN" sz="2000" i="1">
                <a:latin typeface="Verdana" panose="020B0604030504040204" pitchFamily="34" charset="0"/>
                <a:ea typeface="Verdana" panose="020B0604030504040204" pitchFamily="34" charset="0"/>
              </a:rPr>
              <a:t>It’s rather common to use off-the-shelf tools and APIs</a:t>
            </a:r>
            <a:endParaRPr lang="en-US" sz="2000"/>
          </a:p>
        </p:txBody>
      </p:sp>
      <p:sp>
        <p:nvSpPr>
          <p:cNvPr id="6" name="TextBox 5">
            <a:extLst>
              <a:ext uri="{FF2B5EF4-FFF2-40B4-BE49-F238E27FC236}">
                <a16:creationId xmlns:a16="http://schemas.microsoft.com/office/drawing/2014/main" id="{9F4F6BA7-9BF8-4D1A-B700-8E296A1F0B7F}"/>
              </a:ext>
            </a:extLst>
          </p:cNvPr>
          <p:cNvSpPr txBox="1"/>
          <p:nvPr/>
        </p:nvSpPr>
        <p:spPr>
          <a:xfrm>
            <a:off x="903288" y="950663"/>
            <a:ext cx="10973026" cy="1200329"/>
          </a:xfrm>
          <a:prstGeom prst="rect">
            <a:avLst/>
          </a:prstGeom>
          <a:noFill/>
        </p:spPr>
        <p:txBody>
          <a:bodyPr wrap="square">
            <a:spAutoFit/>
          </a:bodyPr>
          <a:lstStyle/>
          <a:p>
            <a:r>
              <a:rPr lang="en-US"/>
              <a:t>Various </a:t>
            </a:r>
            <a:r>
              <a:rPr lang="en-US" b="1" i="1"/>
              <a:t>customer experience software </a:t>
            </a:r>
            <a:r>
              <a:rPr lang="en-US" b="1" i="1">
                <a:solidFill>
                  <a:srgbClr val="0070C0"/>
                </a:solidFill>
              </a:rPr>
              <a:t>(e.g. </a:t>
            </a:r>
            <a:r>
              <a:rPr lang="en-US" b="1" i="1" err="1">
                <a:solidFill>
                  <a:srgbClr val="0070C0"/>
                </a:solidFill>
              </a:rPr>
              <a:t>InMoment</a:t>
            </a:r>
            <a:r>
              <a:rPr lang="en-US" b="1" i="1">
                <a:solidFill>
                  <a:srgbClr val="0070C0"/>
                </a:solidFill>
              </a:rPr>
              <a:t>, </a:t>
            </a:r>
            <a:r>
              <a:rPr lang="en-US" b="1" i="1" err="1">
                <a:solidFill>
                  <a:srgbClr val="0070C0"/>
                </a:solidFill>
              </a:rPr>
              <a:t>Clarabridge</a:t>
            </a:r>
            <a:r>
              <a:rPr lang="en-US" b="1" i="1">
                <a:solidFill>
                  <a:srgbClr val="0070C0"/>
                </a:solidFill>
              </a:rPr>
              <a:t>) </a:t>
            </a:r>
            <a:r>
              <a:rPr lang="en-US"/>
              <a:t>collect feedback from numerous sources, alert on mentions in real-time, analyze text, and visualize results. </a:t>
            </a:r>
            <a:r>
              <a:rPr lang="en-US" b="1" i="1"/>
              <a:t>Text analysis platforms </a:t>
            </a:r>
            <a:r>
              <a:rPr lang="en-US" b="1" i="1">
                <a:solidFill>
                  <a:srgbClr val="0070C0"/>
                </a:solidFill>
              </a:rPr>
              <a:t>(e.g. </a:t>
            </a:r>
            <a:r>
              <a:rPr lang="en-US" b="1" i="1" err="1">
                <a:solidFill>
                  <a:srgbClr val="0070C0"/>
                </a:solidFill>
              </a:rPr>
              <a:t>DiscoverText</a:t>
            </a:r>
            <a:r>
              <a:rPr lang="en-US" b="1" i="1">
                <a:solidFill>
                  <a:srgbClr val="0070C0"/>
                </a:solidFill>
              </a:rPr>
              <a:t>, IBM Watson Natural Language Understanding, Google Cloud Natural Language, or Microsoft Text Analytics API) </a:t>
            </a:r>
            <a:r>
              <a:rPr lang="en-US"/>
              <a:t>have sentiment analysis in their feature set.</a:t>
            </a:r>
          </a:p>
        </p:txBody>
      </p:sp>
      <p:grpSp>
        <p:nvGrpSpPr>
          <p:cNvPr id="16" name="Google Shape;12513;p77">
            <a:extLst>
              <a:ext uri="{FF2B5EF4-FFF2-40B4-BE49-F238E27FC236}">
                <a16:creationId xmlns:a16="http://schemas.microsoft.com/office/drawing/2014/main" id="{4C7C705D-3A0E-4A45-9612-00AE184551DE}"/>
              </a:ext>
            </a:extLst>
          </p:cNvPr>
          <p:cNvGrpSpPr/>
          <p:nvPr/>
        </p:nvGrpSpPr>
        <p:grpSpPr>
          <a:xfrm>
            <a:off x="315686" y="1104551"/>
            <a:ext cx="463666" cy="369332"/>
            <a:chOff x="7500054" y="2934735"/>
            <a:chExt cx="350576" cy="280454"/>
          </a:xfrm>
        </p:grpSpPr>
        <p:sp>
          <p:nvSpPr>
            <p:cNvPr id="8" name="Google Shape;12514;p77">
              <a:extLst>
                <a:ext uri="{FF2B5EF4-FFF2-40B4-BE49-F238E27FC236}">
                  <a16:creationId xmlns:a16="http://schemas.microsoft.com/office/drawing/2014/main" id="{15A1C7EE-729B-4A90-9CA3-952C2A7D0BE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15;p77">
              <a:extLst>
                <a:ext uri="{FF2B5EF4-FFF2-40B4-BE49-F238E27FC236}">
                  <a16:creationId xmlns:a16="http://schemas.microsoft.com/office/drawing/2014/main" id="{E239275C-FC7B-4B8E-8955-67D508DB6A1F}"/>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16;p77">
              <a:extLst>
                <a:ext uri="{FF2B5EF4-FFF2-40B4-BE49-F238E27FC236}">
                  <a16:creationId xmlns:a16="http://schemas.microsoft.com/office/drawing/2014/main" id="{65438957-54B9-41C2-A35A-9226C0EBF1A1}"/>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17;p77">
              <a:extLst>
                <a:ext uri="{FF2B5EF4-FFF2-40B4-BE49-F238E27FC236}">
                  <a16:creationId xmlns:a16="http://schemas.microsoft.com/office/drawing/2014/main" id="{E63E912C-5C27-4566-8D49-BB612E55C476}"/>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18;p77">
              <a:extLst>
                <a:ext uri="{FF2B5EF4-FFF2-40B4-BE49-F238E27FC236}">
                  <a16:creationId xmlns:a16="http://schemas.microsoft.com/office/drawing/2014/main" id="{12905AE1-45E8-4735-8558-8B0530B9C425}"/>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19;p77">
              <a:extLst>
                <a:ext uri="{FF2B5EF4-FFF2-40B4-BE49-F238E27FC236}">
                  <a16:creationId xmlns:a16="http://schemas.microsoft.com/office/drawing/2014/main" id="{9CA27E85-A447-42CB-BA78-BFD32FAC283B}"/>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20;p77">
              <a:extLst>
                <a:ext uri="{FF2B5EF4-FFF2-40B4-BE49-F238E27FC236}">
                  <a16:creationId xmlns:a16="http://schemas.microsoft.com/office/drawing/2014/main" id="{FFE979A2-1EEB-43D0-B39E-3174DE5B5E2F}"/>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21;p77">
              <a:extLst>
                <a:ext uri="{FF2B5EF4-FFF2-40B4-BE49-F238E27FC236}">
                  <a16:creationId xmlns:a16="http://schemas.microsoft.com/office/drawing/2014/main" id="{22B4542D-4128-4A3D-B28B-7B63EB65C6C6}"/>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Microsoft Text Analysis API demo">
            <a:extLst>
              <a:ext uri="{FF2B5EF4-FFF2-40B4-BE49-F238E27FC236}">
                <a16:creationId xmlns:a16="http://schemas.microsoft.com/office/drawing/2014/main" id="{FD3274D8-AD47-4B03-98E5-86EB287187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1462" y="2150992"/>
            <a:ext cx="5061857" cy="2884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Natural Language API">
            <a:extLst>
              <a:ext uri="{FF2B5EF4-FFF2-40B4-BE49-F238E27FC236}">
                <a16:creationId xmlns:a16="http://schemas.microsoft.com/office/drawing/2014/main" id="{93D31B89-3625-4F81-8BD2-5FCCDA2539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0665" y="2150992"/>
            <a:ext cx="4942341" cy="278336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54E176C-09B6-482E-9A18-9FEB9D6065D8}"/>
              </a:ext>
            </a:extLst>
          </p:cNvPr>
          <p:cNvSpPr txBox="1"/>
          <p:nvPr/>
        </p:nvSpPr>
        <p:spPr>
          <a:xfrm>
            <a:off x="7192737" y="4929629"/>
            <a:ext cx="4490582" cy="307777"/>
          </a:xfrm>
          <a:prstGeom prst="rect">
            <a:avLst/>
          </a:prstGeom>
          <a:solidFill>
            <a:srgbClr val="FFCF37"/>
          </a:solidFill>
        </p:spPr>
        <p:txBody>
          <a:bodyPr wrap="square">
            <a:spAutoFit/>
          </a:bodyPr>
          <a:lstStyle/>
          <a:p>
            <a:r>
              <a:rPr lang="en-US" sz="1400" b="0" i="1">
                <a:solidFill>
                  <a:srgbClr val="000000"/>
                </a:solidFill>
                <a:effectLst/>
              </a:rPr>
              <a:t>Sentiment analysis results by Microsoft Text Analytics API</a:t>
            </a:r>
            <a:endParaRPr lang="en-US" sz="1400"/>
          </a:p>
        </p:txBody>
      </p:sp>
      <p:sp>
        <p:nvSpPr>
          <p:cNvPr id="25" name="TextBox 24">
            <a:extLst>
              <a:ext uri="{FF2B5EF4-FFF2-40B4-BE49-F238E27FC236}">
                <a16:creationId xmlns:a16="http://schemas.microsoft.com/office/drawing/2014/main" id="{FD962520-C2DD-47DA-9D2A-3B72D4576DFA}"/>
              </a:ext>
            </a:extLst>
          </p:cNvPr>
          <p:cNvSpPr txBox="1"/>
          <p:nvPr/>
        </p:nvSpPr>
        <p:spPr>
          <a:xfrm>
            <a:off x="960664" y="4881868"/>
            <a:ext cx="4942341" cy="307777"/>
          </a:xfrm>
          <a:prstGeom prst="rect">
            <a:avLst/>
          </a:prstGeom>
          <a:solidFill>
            <a:srgbClr val="FFCF37"/>
          </a:solidFill>
        </p:spPr>
        <p:txBody>
          <a:bodyPr wrap="square">
            <a:spAutoFit/>
          </a:bodyPr>
          <a:lstStyle/>
          <a:p>
            <a:r>
              <a:rPr lang="en-US" sz="1400" b="0" i="1">
                <a:solidFill>
                  <a:srgbClr val="000000"/>
                </a:solidFill>
                <a:effectLst/>
              </a:rPr>
              <a:t>Sentiment analysis results by Google Cloud Natural Language API</a:t>
            </a:r>
            <a:endParaRPr lang="en-US" sz="1400"/>
          </a:p>
        </p:txBody>
      </p:sp>
      <p:sp>
        <p:nvSpPr>
          <p:cNvPr id="27" name="TextBox 26">
            <a:extLst>
              <a:ext uri="{FF2B5EF4-FFF2-40B4-BE49-F238E27FC236}">
                <a16:creationId xmlns:a16="http://schemas.microsoft.com/office/drawing/2014/main" id="{4F243B6B-164F-4DF3-847F-73F5F467E3C6}"/>
              </a:ext>
            </a:extLst>
          </p:cNvPr>
          <p:cNvSpPr txBox="1"/>
          <p:nvPr/>
        </p:nvSpPr>
        <p:spPr>
          <a:xfrm>
            <a:off x="903288" y="5445672"/>
            <a:ext cx="10973026" cy="923330"/>
          </a:xfrm>
          <a:prstGeom prst="rect">
            <a:avLst/>
          </a:prstGeom>
          <a:noFill/>
        </p:spPr>
        <p:txBody>
          <a:bodyPr wrap="square">
            <a:spAutoFit/>
          </a:bodyPr>
          <a:lstStyle/>
          <a:p>
            <a:r>
              <a:rPr lang="en-US"/>
              <a:t>However, commercial software may be less accurate when analyzing texts from specific domains and industries. For example, there can be negative words aren’t negative if used in particular contexts. For these cases, our team come to cooperate and develop a solution that fits our industry.</a:t>
            </a:r>
          </a:p>
        </p:txBody>
      </p:sp>
      <p:grpSp>
        <p:nvGrpSpPr>
          <p:cNvPr id="24" name="Google Shape;12513;p77">
            <a:extLst>
              <a:ext uri="{FF2B5EF4-FFF2-40B4-BE49-F238E27FC236}">
                <a16:creationId xmlns:a16="http://schemas.microsoft.com/office/drawing/2014/main" id="{29762853-4FCC-435B-9E94-BC2B8D7D8907}"/>
              </a:ext>
            </a:extLst>
          </p:cNvPr>
          <p:cNvGrpSpPr/>
          <p:nvPr/>
        </p:nvGrpSpPr>
        <p:grpSpPr>
          <a:xfrm>
            <a:off x="356690" y="5503413"/>
            <a:ext cx="463666" cy="369332"/>
            <a:chOff x="7500054" y="2934735"/>
            <a:chExt cx="350576" cy="280454"/>
          </a:xfrm>
        </p:grpSpPr>
        <p:sp>
          <p:nvSpPr>
            <p:cNvPr id="29" name="Google Shape;12514;p77">
              <a:extLst>
                <a:ext uri="{FF2B5EF4-FFF2-40B4-BE49-F238E27FC236}">
                  <a16:creationId xmlns:a16="http://schemas.microsoft.com/office/drawing/2014/main" id="{1E24AEA2-455E-4556-84D3-EC36DF97B6D1}"/>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515;p77">
              <a:extLst>
                <a:ext uri="{FF2B5EF4-FFF2-40B4-BE49-F238E27FC236}">
                  <a16:creationId xmlns:a16="http://schemas.microsoft.com/office/drawing/2014/main" id="{71AB1577-BCA9-4021-8FB9-486505D52B09}"/>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516;p77">
              <a:extLst>
                <a:ext uri="{FF2B5EF4-FFF2-40B4-BE49-F238E27FC236}">
                  <a16:creationId xmlns:a16="http://schemas.microsoft.com/office/drawing/2014/main" id="{3D32AB65-17C6-42E3-AF54-06E76D402BE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17;p77">
              <a:extLst>
                <a:ext uri="{FF2B5EF4-FFF2-40B4-BE49-F238E27FC236}">
                  <a16:creationId xmlns:a16="http://schemas.microsoft.com/office/drawing/2014/main" id="{D20B4CC5-D9D1-4079-A0DE-A851581EFD4F}"/>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18;p77">
              <a:extLst>
                <a:ext uri="{FF2B5EF4-FFF2-40B4-BE49-F238E27FC236}">
                  <a16:creationId xmlns:a16="http://schemas.microsoft.com/office/drawing/2014/main" id="{A765E56B-B803-4432-A7DC-DC24E12E3673}"/>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519;p77">
              <a:extLst>
                <a:ext uri="{FF2B5EF4-FFF2-40B4-BE49-F238E27FC236}">
                  <a16:creationId xmlns:a16="http://schemas.microsoft.com/office/drawing/2014/main" id="{3C6237D5-9960-48B0-A234-9ACEBB663B12}"/>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520;p77">
              <a:extLst>
                <a:ext uri="{FF2B5EF4-FFF2-40B4-BE49-F238E27FC236}">
                  <a16:creationId xmlns:a16="http://schemas.microsoft.com/office/drawing/2014/main" id="{58EE6CF3-E1DF-4FB6-A1B3-3D15756AFA53}"/>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521;p77">
              <a:extLst>
                <a:ext uri="{FF2B5EF4-FFF2-40B4-BE49-F238E27FC236}">
                  <a16:creationId xmlns:a16="http://schemas.microsoft.com/office/drawing/2014/main" id="{BA179F87-27DE-4B8D-9FBF-7F8A21103190}"/>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7543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5983080-1DD0-4AD0-B5F4-35CF5E177CFE}"/>
              </a:ext>
            </a:extLst>
          </p:cNvPr>
          <p:cNvSpPr>
            <a:spLocks noGrp="1"/>
          </p:cNvSpPr>
          <p:nvPr>
            <p:ph type="body" sz="quarter" idx="11"/>
          </p:nvPr>
        </p:nvSpPr>
        <p:spPr>
          <a:xfrm>
            <a:off x="1377859" y="4199859"/>
            <a:ext cx="10403594" cy="687005"/>
          </a:xfrm>
        </p:spPr>
        <p:txBody>
          <a:bodyPr>
            <a:normAutofit lnSpcReduction="10000"/>
          </a:bodyPr>
          <a:lstStyle/>
          <a:p>
            <a:r>
              <a:rPr lang="en-US" sz="4400" b="1" i="1">
                <a:latin typeface="Verdana" panose="020B0604030504040204" pitchFamily="34" charset="0"/>
                <a:ea typeface="Verdana" panose="020B0604030504040204" pitchFamily="34" charset="0"/>
              </a:rPr>
              <a:t>Our Approach</a:t>
            </a:r>
          </a:p>
        </p:txBody>
      </p:sp>
    </p:spTree>
    <p:extLst>
      <p:ext uri="{BB962C8B-B14F-4D97-AF65-F5344CB8AC3E}">
        <p14:creationId xmlns:p14="http://schemas.microsoft.com/office/powerpoint/2010/main" val="283212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0666-4C2D-455E-B9CA-FCE0C86577E5}"/>
              </a:ext>
            </a:extLst>
          </p:cNvPr>
          <p:cNvSpPr>
            <a:spLocks noGrp="1"/>
          </p:cNvSpPr>
          <p:nvPr>
            <p:ph type="title"/>
          </p:nvPr>
        </p:nvSpPr>
        <p:spPr>
          <a:xfrm>
            <a:off x="349135" y="0"/>
            <a:ext cx="11004665" cy="864523"/>
          </a:xfrm>
        </p:spPr>
        <p:txBody>
          <a:bodyPr vert="horz" lIns="91440" tIns="45720" rIns="91440" bIns="45720" rtlCol="0" anchor="ctr">
            <a:normAutofit/>
          </a:bodyPr>
          <a:lstStyle/>
          <a:p>
            <a:r>
              <a:rPr lang="en-US" i="1">
                <a:solidFill>
                  <a:schemeClr val="tx1"/>
                </a:solidFill>
                <a:latin typeface="Verdana" panose="020B0604030504040204" pitchFamily="34" charset="0"/>
                <a:ea typeface="Verdana" panose="020B0604030504040204" pitchFamily="34" charset="0"/>
              </a:rPr>
              <a:t>Data Preparation Flow</a:t>
            </a:r>
            <a:endParaRPr lang="en-US" i="1" kern="1200">
              <a:solidFill>
                <a:schemeClr val="tx1"/>
              </a:solidFill>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ADE65A21-9070-42FE-AA3E-3362E0827564}"/>
              </a:ext>
            </a:extLst>
          </p:cNvPr>
          <p:cNvSpPr/>
          <p:nvPr/>
        </p:nvSpPr>
        <p:spPr>
          <a:xfrm>
            <a:off x="1417281" y="3947042"/>
            <a:ext cx="11868150" cy="369332"/>
          </a:xfrm>
          <a:prstGeom prst="rect">
            <a:avLst/>
          </a:prstGeom>
        </p:spPr>
        <p:txBody>
          <a:bodyPr wrap="square" anchor="t">
            <a:spAutoFit/>
          </a:bodyPr>
          <a:lstStyle/>
          <a:p>
            <a:pPr marL="169545" indent="-158115">
              <a:spcBef>
                <a:spcPct val="25000"/>
              </a:spcBef>
              <a:buClr>
                <a:srgbClr val="0B1F65"/>
              </a:buClr>
              <a:buFont typeface="Webdings" pitchFamily="18" charset="2"/>
              <a:buChar char="4"/>
              <a:defRPr/>
            </a:pPr>
            <a:endParaRPr lang="en-US" b="1">
              <a:solidFill>
                <a:srgbClr val="005390"/>
              </a:solidFill>
              <a:cs typeface="Calibri"/>
            </a:endParaRPr>
          </a:p>
        </p:txBody>
      </p:sp>
      <p:grpSp>
        <p:nvGrpSpPr>
          <p:cNvPr id="52" name="Google Shape;1034;p47">
            <a:extLst>
              <a:ext uri="{FF2B5EF4-FFF2-40B4-BE49-F238E27FC236}">
                <a16:creationId xmlns:a16="http://schemas.microsoft.com/office/drawing/2014/main" id="{AC752411-0C98-413D-9141-74E9A21C370F}"/>
              </a:ext>
            </a:extLst>
          </p:cNvPr>
          <p:cNvGrpSpPr/>
          <p:nvPr/>
        </p:nvGrpSpPr>
        <p:grpSpPr>
          <a:xfrm>
            <a:off x="2477367" y="2001427"/>
            <a:ext cx="6711352" cy="3891245"/>
            <a:chOff x="2196556" y="2995700"/>
            <a:chExt cx="636756" cy="448625"/>
          </a:xfrm>
        </p:grpSpPr>
        <p:grpSp>
          <p:nvGrpSpPr>
            <p:cNvPr id="53" name="Google Shape;1035;p47">
              <a:extLst>
                <a:ext uri="{FF2B5EF4-FFF2-40B4-BE49-F238E27FC236}">
                  <a16:creationId xmlns:a16="http://schemas.microsoft.com/office/drawing/2014/main" id="{43E60D6A-5273-42DE-9C4F-DAB7F2A4167A}"/>
                </a:ext>
              </a:extLst>
            </p:cNvPr>
            <p:cNvGrpSpPr/>
            <p:nvPr/>
          </p:nvGrpSpPr>
          <p:grpSpPr>
            <a:xfrm flipH="1">
              <a:off x="2437481" y="3288975"/>
              <a:ext cx="226125" cy="154175"/>
              <a:chOff x="4472075" y="2905100"/>
              <a:chExt cx="226125" cy="154175"/>
            </a:xfrm>
          </p:grpSpPr>
          <p:sp>
            <p:nvSpPr>
              <p:cNvPr id="68" name="Google Shape;1036;p47">
                <a:extLst>
                  <a:ext uri="{FF2B5EF4-FFF2-40B4-BE49-F238E27FC236}">
                    <a16:creationId xmlns:a16="http://schemas.microsoft.com/office/drawing/2014/main" id="{63F6D1B2-2941-40CD-A891-FE722EF84320}"/>
                  </a:ext>
                </a:extLst>
              </p:cNvPr>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FFD2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7;p47">
                <a:extLst>
                  <a:ext uri="{FF2B5EF4-FFF2-40B4-BE49-F238E27FC236}">
                    <a16:creationId xmlns:a16="http://schemas.microsoft.com/office/drawing/2014/main" id="{0A99ECDF-E931-4D59-A732-3B4556753F62}"/>
                  </a:ext>
                </a:extLst>
              </p:cNvPr>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38;p47">
              <a:extLst>
                <a:ext uri="{FF2B5EF4-FFF2-40B4-BE49-F238E27FC236}">
                  <a16:creationId xmlns:a16="http://schemas.microsoft.com/office/drawing/2014/main" id="{606152F0-F9FE-40C2-BA34-9D65ED6FC460}"/>
                </a:ext>
              </a:extLst>
            </p:cNvPr>
            <p:cNvGrpSpPr/>
            <p:nvPr/>
          </p:nvGrpSpPr>
          <p:grpSpPr>
            <a:xfrm>
              <a:off x="2196556" y="2995700"/>
              <a:ext cx="636756" cy="448625"/>
              <a:chOff x="4407819" y="2905100"/>
              <a:chExt cx="636756" cy="448625"/>
            </a:xfrm>
          </p:grpSpPr>
          <p:grpSp>
            <p:nvGrpSpPr>
              <p:cNvPr id="55" name="Google Shape;1039;p47">
                <a:extLst>
                  <a:ext uri="{FF2B5EF4-FFF2-40B4-BE49-F238E27FC236}">
                    <a16:creationId xmlns:a16="http://schemas.microsoft.com/office/drawing/2014/main" id="{7308B50F-FA2D-498C-B81E-25B86146230B}"/>
                  </a:ext>
                </a:extLst>
              </p:cNvPr>
              <p:cNvGrpSpPr/>
              <p:nvPr/>
            </p:nvGrpSpPr>
            <p:grpSpPr>
              <a:xfrm>
                <a:off x="4825475" y="3136075"/>
                <a:ext cx="187000" cy="217650"/>
                <a:chOff x="4825475" y="3136075"/>
                <a:chExt cx="187000" cy="217650"/>
              </a:xfrm>
            </p:grpSpPr>
            <p:sp>
              <p:nvSpPr>
                <p:cNvPr id="66" name="Google Shape;1040;p47">
                  <a:extLst>
                    <a:ext uri="{FF2B5EF4-FFF2-40B4-BE49-F238E27FC236}">
                      <a16:creationId xmlns:a16="http://schemas.microsoft.com/office/drawing/2014/main" id="{13B810BB-7DB6-4387-A84E-FCEFB86E301A}"/>
                    </a:ext>
                  </a:extLst>
                </p:cNvPr>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67" name="Google Shape;1041;p47">
                  <a:extLst>
                    <a:ext uri="{FF2B5EF4-FFF2-40B4-BE49-F238E27FC236}">
                      <a16:creationId xmlns:a16="http://schemas.microsoft.com/office/drawing/2014/main" id="{C3768F70-8EEF-4F4D-9B4F-E2D05D260C10}"/>
                    </a:ext>
                  </a:extLst>
                </p:cNvPr>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FBF0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042;p47">
                <a:extLst>
                  <a:ext uri="{FF2B5EF4-FFF2-40B4-BE49-F238E27FC236}">
                    <a16:creationId xmlns:a16="http://schemas.microsoft.com/office/drawing/2014/main" id="{8E4E81D5-424F-4DB6-9FA3-FB5FDBF43166}"/>
                  </a:ext>
                </a:extLst>
              </p:cNvPr>
              <p:cNvGrpSpPr/>
              <p:nvPr/>
            </p:nvGrpSpPr>
            <p:grpSpPr>
              <a:xfrm>
                <a:off x="4882275" y="2949625"/>
                <a:ext cx="162300" cy="235875"/>
                <a:chOff x="4882275" y="2949625"/>
                <a:chExt cx="162300" cy="235875"/>
              </a:xfrm>
            </p:grpSpPr>
            <p:sp>
              <p:nvSpPr>
                <p:cNvPr id="64" name="Google Shape;1043;p47">
                  <a:extLst>
                    <a:ext uri="{FF2B5EF4-FFF2-40B4-BE49-F238E27FC236}">
                      <a16:creationId xmlns:a16="http://schemas.microsoft.com/office/drawing/2014/main" id="{B103AC38-FF41-465C-925D-95304B5D98D3}"/>
                    </a:ext>
                  </a:extLst>
                </p:cNvPr>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355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44;p47">
                  <a:extLst>
                    <a:ext uri="{FF2B5EF4-FFF2-40B4-BE49-F238E27FC236}">
                      <a16:creationId xmlns:a16="http://schemas.microsoft.com/office/drawing/2014/main" id="{78D4EF07-C0C9-4FEE-B3DD-D9CA50A61116}"/>
                    </a:ext>
                  </a:extLst>
                </p:cNvPr>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2D4A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045;p47">
                <a:extLst>
                  <a:ext uri="{FF2B5EF4-FFF2-40B4-BE49-F238E27FC236}">
                    <a16:creationId xmlns:a16="http://schemas.microsoft.com/office/drawing/2014/main" id="{FEEB10D2-360B-40C8-B71F-6B4B1E029E4E}"/>
                  </a:ext>
                </a:extLst>
              </p:cNvPr>
              <p:cNvGrpSpPr/>
              <p:nvPr/>
            </p:nvGrpSpPr>
            <p:grpSpPr>
              <a:xfrm>
                <a:off x="4705225" y="2937550"/>
                <a:ext cx="221425" cy="133450"/>
                <a:chOff x="4705225" y="2937550"/>
                <a:chExt cx="221425" cy="133450"/>
              </a:xfrm>
            </p:grpSpPr>
            <p:sp>
              <p:nvSpPr>
                <p:cNvPr id="62" name="Google Shape;1046;p47">
                  <a:extLst>
                    <a:ext uri="{FF2B5EF4-FFF2-40B4-BE49-F238E27FC236}">
                      <a16:creationId xmlns:a16="http://schemas.microsoft.com/office/drawing/2014/main" id="{B8C2EFF4-E83E-49D3-B860-0E4B2C77F61E}"/>
                    </a:ext>
                  </a:extLst>
                </p:cNvPr>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426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7;p47">
                  <a:extLst>
                    <a:ext uri="{FF2B5EF4-FFF2-40B4-BE49-F238E27FC236}">
                      <a16:creationId xmlns:a16="http://schemas.microsoft.com/office/drawing/2014/main" id="{41BE4EC0-7EFC-410A-B505-E2A253304EA6}"/>
                    </a:ext>
                  </a:extLst>
                </p:cNvPr>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355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1048;p47">
                <a:extLst>
                  <a:ext uri="{FF2B5EF4-FFF2-40B4-BE49-F238E27FC236}">
                    <a16:creationId xmlns:a16="http://schemas.microsoft.com/office/drawing/2014/main" id="{1821F6A3-0AD5-4DC0-801E-C8F5063A9EE6}"/>
                  </a:ext>
                </a:extLst>
              </p:cNvPr>
              <p:cNvGrpSpPr/>
              <p:nvPr/>
            </p:nvGrpSpPr>
            <p:grpSpPr>
              <a:xfrm>
                <a:off x="4528269" y="2905100"/>
                <a:ext cx="226125" cy="154175"/>
                <a:chOff x="4472075" y="2905100"/>
                <a:chExt cx="226125" cy="154175"/>
              </a:xfrm>
            </p:grpSpPr>
            <p:sp>
              <p:nvSpPr>
                <p:cNvPr id="60" name="Google Shape;1049;p47">
                  <a:extLst>
                    <a:ext uri="{FF2B5EF4-FFF2-40B4-BE49-F238E27FC236}">
                      <a16:creationId xmlns:a16="http://schemas.microsoft.com/office/drawing/2014/main" id="{63C48C39-794A-4943-8E64-EA8483A7C768}"/>
                    </a:ext>
                  </a:extLst>
                </p:cNvPr>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5488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50;p47">
                  <a:extLst>
                    <a:ext uri="{FF2B5EF4-FFF2-40B4-BE49-F238E27FC236}">
                      <a16:creationId xmlns:a16="http://schemas.microsoft.com/office/drawing/2014/main" id="{6DE48513-7A8C-4B5E-8763-0E54C356E7E1}"/>
                    </a:ext>
                  </a:extLst>
                </p:cNvPr>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051;p47">
                <a:extLst>
                  <a:ext uri="{FF2B5EF4-FFF2-40B4-BE49-F238E27FC236}">
                    <a16:creationId xmlns:a16="http://schemas.microsoft.com/office/drawing/2014/main" id="{4EFDC482-6736-46F2-8B2B-FCC055A72486}"/>
                  </a:ext>
                </a:extLst>
              </p:cNvPr>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 name="Google Shape;1054;p47">
            <a:extLst>
              <a:ext uri="{FF2B5EF4-FFF2-40B4-BE49-F238E27FC236}">
                <a16:creationId xmlns:a16="http://schemas.microsoft.com/office/drawing/2014/main" id="{B97419AE-429B-4138-BC8A-76DCDF5185CC}"/>
              </a:ext>
            </a:extLst>
          </p:cNvPr>
          <p:cNvSpPr txBox="1">
            <a:spLocks/>
          </p:cNvSpPr>
          <p:nvPr/>
        </p:nvSpPr>
        <p:spPr>
          <a:xfrm>
            <a:off x="2991467" y="2444705"/>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1</a:t>
            </a:r>
          </a:p>
        </p:txBody>
      </p:sp>
      <p:sp>
        <p:nvSpPr>
          <p:cNvPr id="71" name="Google Shape;1054;p47">
            <a:extLst>
              <a:ext uri="{FF2B5EF4-FFF2-40B4-BE49-F238E27FC236}">
                <a16:creationId xmlns:a16="http://schemas.microsoft.com/office/drawing/2014/main" id="{B3C636E8-BDF7-41B4-ADE5-15A5561B9E22}"/>
              </a:ext>
            </a:extLst>
          </p:cNvPr>
          <p:cNvSpPr txBox="1">
            <a:spLocks/>
          </p:cNvSpPr>
          <p:nvPr/>
        </p:nvSpPr>
        <p:spPr>
          <a:xfrm>
            <a:off x="4972191" y="2444705"/>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2</a:t>
            </a:r>
          </a:p>
        </p:txBody>
      </p:sp>
      <p:sp>
        <p:nvSpPr>
          <p:cNvPr id="72" name="Google Shape;1054;p47">
            <a:extLst>
              <a:ext uri="{FF2B5EF4-FFF2-40B4-BE49-F238E27FC236}">
                <a16:creationId xmlns:a16="http://schemas.microsoft.com/office/drawing/2014/main" id="{4E32A6EB-58E0-451A-BDC7-7A0C171CAF4C}"/>
              </a:ext>
            </a:extLst>
          </p:cNvPr>
          <p:cNvSpPr txBox="1">
            <a:spLocks/>
          </p:cNvSpPr>
          <p:nvPr/>
        </p:nvSpPr>
        <p:spPr>
          <a:xfrm>
            <a:off x="6499642" y="2476176"/>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3</a:t>
            </a:r>
          </a:p>
        </p:txBody>
      </p:sp>
      <p:sp>
        <p:nvSpPr>
          <p:cNvPr id="73" name="Google Shape;1054;p47">
            <a:extLst>
              <a:ext uri="{FF2B5EF4-FFF2-40B4-BE49-F238E27FC236}">
                <a16:creationId xmlns:a16="http://schemas.microsoft.com/office/drawing/2014/main" id="{080DCFCE-B54E-4FBD-ADD0-A977AB263700}"/>
              </a:ext>
            </a:extLst>
          </p:cNvPr>
          <p:cNvSpPr txBox="1">
            <a:spLocks/>
          </p:cNvSpPr>
          <p:nvPr/>
        </p:nvSpPr>
        <p:spPr>
          <a:xfrm>
            <a:off x="7864912" y="3512428"/>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4</a:t>
            </a:r>
          </a:p>
        </p:txBody>
      </p:sp>
      <p:sp>
        <p:nvSpPr>
          <p:cNvPr id="74" name="Google Shape;1054;p47">
            <a:extLst>
              <a:ext uri="{FF2B5EF4-FFF2-40B4-BE49-F238E27FC236}">
                <a16:creationId xmlns:a16="http://schemas.microsoft.com/office/drawing/2014/main" id="{8649CC44-9C99-4EAF-8148-07272B09A905}"/>
              </a:ext>
            </a:extLst>
          </p:cNvPr>
          <p:cNvSpPr txBox="1">
            <a:spLocks/>
          </p:cNvSpPr>
          <p:nvPr/>
        </p:nvSpPr>
        <p:spPr>
          <a:xfrm>
            <a:off x="7366469" y="4783791"/>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5</a:t>
            </a:r>
          </a:p>
        </p:txBody>
      </p:sp>
      <p:sp>
        <p:nvSpPr>
          <p:cNvPr id="75" name="Google Shape;1054;p47">
            <a:extLst>
              <a:ext uri="{FF2B5EF4-FFF2-40B4-BE49-F238E27FC236}">
                <a16:creationId xmlns:a16="http://schemas.microsoft.com/office/drawing/2014/main" id="{D932620C-5ABC-42CF-BBBC-78719FA56FA4}"/>
              </a:ext>
            </a:extLst>
          </p:cNvPr>
          <p:cNvSpPr txBox="1">
            <a:spLocks/>
          </p:cNvSpPr>
          <p:nvPr/>
        </p:nvSpPr>
        <p:spPr>
          <a:xfrm>
            <a:off x="5562831" y="4988595"/>
            <a:ext cx="1271727" cy="38775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a:solidFill>
                  <a:schemeClr val="bg1"/>
                </a:solidFill>
                <a:latin typeface="Verdana" panose="020B0604030504040204" pitchFamily="34" charset="0"/>
                <a:ea typeface="Verdana" panose="020B0604030504040204" pitchFamily="34" charset="0"/>
                <a:cs typeface="Maven Pro"/>
                <a:sym typeface="Maven Pro"/>
              </a:rPr>
              <a:t>Step 6</a:t>
            </a:r>
          </a:p>
        </p:txBody>
      </p:sp>
      <p:sp>
        <p:nvSpPr>
          <p:cNvPr id="7" name="TextBox 6">
            <a:extLst>
              <a:ext uri="{FF2B5EF4-FFF2-40B4-BE49-F238E27FC236}">
                <a16:creationId xmlns:a16="http://schemas.microsoft.com/office/drawing/2014/main" id="{270AE5AA-0BF9-4E42-8C5A-F1214872EDA0}"/>
              </a:ext>
            </a:extLst>
          </p:cNvPr>
          <p:cNvSpPr txBox="1"/>
          <p:nvPr/>
        </p:nvSpPr>
        <p:spPr>
          <a:xfrm>
            <a:off x="927138" y="1144587"/>
            <a:ext cx="3152717" cy="1138773"/>
          </a:xfrm>
          <a:prstGeom prst="rect">
            <a:avLst/>
          </a:prstGeom>
          <a:noFill/>
          <a:ln w="28575">
            <a:noFill/>
          </a:ln>
        </p:spPr>
        <p:txBody>
          <a:bodyPr wrap="square" rtlCol="0">
            <a:spAutoFit/>
          </a:bodyPr>
          <a:lstStyle/>
          <a:p>
            <a:pPr marL="285750" indent="-285750">
              <a:buFont typeface="Arial" panose="020B0604020202020204" pitchFamily="34" charset="0"/>
              <a:buChar char="•"/>
            </a:pPr>
            <a:r>
              <a:rPr lang="en-US" sz="1600" b="1">
                <a:latin typeface="Calibri" panose="020F0502020204030204" pitchFamily="34" charset="0"/>
                <a:ea typeface="Verdana" panose="020B0604030504040204" pitchFamily="34" charset="0"/>
                <a:cs typeface="Calibri" panose="020F0502020204030204" pitchFamily="34" charset="0"/>
              </a:rPr>
              <a:t>Combined datasets </a:t>
            </a: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rPr>
              <a:t>from web scraping</a:t>
            </a:r>
            <a:r>
              <a:rPr lang="en-US" sz="1600" b="1">
                <a:latin typeface="Calibri" panose="020F0502020204030204" pitchFamily="34" charset="0"/>
                <a:ea typeface="Verdana" panose="020B0604030504040204" pitchFamily="34" charset="0"/>
                <a:cs typeface="Calibri" panose="020F0502020204030204" pitchFamily="34" charset="0"/>
              </a:rPr>
              <a:t>, removed duplications, filtered out unreasonable information</a:t>
            </a:r>
          </a:p>
        </p:txBody>
      </p:sp>
      <p:sp>
        <p:nvSpPr>
          <p:cNvPr id="76" name="TextBox 75">
            <a:extLst>
              <a:ext uri="{FF2B5EF4-FFF2-40B4-BE49-F238E27FC236}">
                <a16:creationId xmlns:a16="http://schemas.microsoft.com/office/drawing/2014/main" id="{770EC561-1A45-4B7A-9416-998EC393BEAA}"/>
              </a:ext>
            </a:extLst>
          </p:cNvPr>
          <p:cNvSpPr txBox="1"/>
          <p:nvPr/>
        </p:nvSpPr>
        <p:spPr>
          <a:xfrm>
            <a:off x="4405240" y="1166017"/>
            <a:ext cx="2095358" cy="861774"/>
          </a:xfrm>
          <a:prstGeom prst="rect">
            <a:avLst/>
          </a:prstGeom>
          <a:noFill/>
          <a:ln w="28575">
            <a:noFill/>
          </a:ln>
        </p:spPr>
        <p:txBody>
          <a:bodyPr wrap="square" rtlCol="0">
            <a:spAutoFit/>
          </a:bodyPr>
          <a:lstStyle/>
          <a:p>
            <a:pPr marL="285750" indent="-285750">
              <a:buFont typeface="Arial" panose="020B0604020202020204" pitchFamily="34" charset="0"/>
              <a:buChar char="•"/>
            </a:pP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Extracted</a:t>
            </a:r>
            <a:r>
              <a:rPr lang="en-US" sz="1600" b="1">
                <a:latin typeface="Calibri" panose="020F0502020204030204" pitchFamily="34" charset="0"/>
                <a:ea typeface="Verdana" panose="020B0604030504040204" pitchFamily="34" charset="0"/>
                <a:cs typeface="Calibri" panose="020F0502020204030204" pitchFamily="34" charset="0"/>
              </a:rPr>
              <a:t> retailer and competitor brand information </a:t>
            </a:r>
          </a:p>
        </p:txBody>
      </p:sp>
      <p:sp>
        <p:nvSpPr>
          <p:cNvPr id="77" name="TextBox 76">
            <a:extLst>
              <a:ext uri="{FF2B5EF4-FFF2-40B4-BE49-F238E27FC236}">
                <a16:creationId xmlns:a16="http://schemas.microsoft.com/office/drawing/2014/main" id="{BCC101BE-2BA3-407D-819E-D721698D35DE}"/>
              </a:ext>
            </a:extLst>
          </p:cNvPr>
          <p:cNvSpPr txBox="1"/>
          <p:nvPr/>
        </p:nvSpPr>
        <p:spPr>
          <a:xfrm>
            <a:off x="7011635" y="1144587"/>
            <a:ext cx="2723167" cy="861774"/>
          </a:xfrm>
          <a:prstGeom prst="rect">
            <a:avLst/>
          </a:prstGeom>
          <a:noFill/>
          <a:ln w="28575">
            <a:noFill/>
          </a:ln>
        </p:spPr>
        <p:txBody>
          <a:bodyPr wrap="square" rtlCol="0">
            <a:spAutoFit/>
          </a:bodyPr>
          <a:lstStyle/>
          <a:p>
            <a:pPr marL="285750" indent="-285750">
              <a:buFont typeface="Arial" panose="020B0604020202020204" pitchFamily="34" charset="0"/>
              <a:buChar char="•"/>
            </a:pP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hlinkClick r:id="rId3" action="ppaction://hlinksldjump"/>
              </a:rPr>
              <a:t>Synthesized categories </a:t>
            </a:r>
            <a:r>
              <a:rPr lang="en-US" sz="1600" b="1">
                <a:latin typeface="Calibri" panose="020F0502020204030204" pitchFamily="34" charset="0"/>
                <a:ea typeface="Verdana" panose="020B0604030504040204" pitchFamily="34" charset="0"/>
                <a:cs typeface="Calibri" panose="020F0502020204030204" pitchFamily="34" charset="0"/>
              </a:rPr>
              <a:t>for the same model from different retailers</a:t>
            </a:r>
          </a:p>
        </p:txBody>
      </p:sp>
      <p:sp>
        <p:nvSpPr>
          <p:cNvPr id="78" name="TextBox 77">
            <a:extLst>
              <a:ext uri="{FF2B5EF4-FFF2-40B4-BE49-F238E27FC236}">
                <a16:creationId xmlns:a16="http://schemas.microsoft.com/office/drawing/2014/main" id="{8D8F8AD6-C58B-4A27-9F2E-3DFC6990D234}"/>
              </a:ext>
            </a:extLst>
          </p:cNvPr>
          <p:cNvSpPr txBox="1"/>
          <p:nvPr/>
        </p:nvSpPr>
        <p:spPr>
          <a:xfrm>
            <a:off x="8861958" y="3016354"/>
            <a:ext cx="2942154" cy="892552"/>
          </a:xfrm>
          <a:prstGeom prst="rect">
            <a:avLst/>
          </a:prstGeom>
          <a:noFill/>
          <a:ln w="28575">
            <a:noFill/>
          </a:ln>
        </p:spPr>
        <p:txBody>
          <a:bodyPr wrap="square" rtlCol="0">
            <a:spAutoFit/>
          </a:bodyPr>
          <a:lstStyle/>
          <a:p>
            <a:pPr marL="285750" indent="-285750">
              <a:buFont typeface="Arial" panose="020B0604020202020204" pitchFamily="34" charset="0"/>
              <a:buChar char="•"/>
            </a:pPr>
            <a:r>
              <a:rPr lang="en-US" sz="1600" b="1">
                <a:latin typeface="Calibri" panose="020F0502020204030204" pitchFamily="34" charset="0"/>
                <a:ea typeface="Verdana" panose="020B0604030504040204" pitchFamily="34" charset="0"/>
                <a:cs typeface="Calibri" panose="020F0502020204030204" pitchFamily="34" charset="0"/>
              </a:rPr>
              <a:t>Used SBD’s competitor list to focus on </a:t>
            </a: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rPr>
              <a:t>main </a:t>
            </a: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hlinkClick r:id="rId3" action="ppaction://hlinksldjump"/>
              </a:rPr>
              <a:t>competitors </a:t>
            </a:r>
            <a:r>
              <a:rPr lang="en-US" sz="1600" b="1">
                <a:latin typeface="Calibri" panose="020F0502020204030204" pitchFamily="34" charset="0"/>
                <a:ea typeface="Verdana" panose="020B0604030504040204" pitchFamily="34" charset="0"/>
                <a:cs typeface="Calibri" panose="020F0502020204030204" pitchFamily="34" charset="0"/>
              </a:rPr>
              <a:t>in the </a:t>
            </a:r>
            <a:r>
              <a:rPr lang="en-US" b="1" i="1">
                <a:solidFill>
                  <a:srgbClr val="0070C0"/>
                </a:solidFill>
                <a:latin typeface="Calibri" panose="020F0502020204030204" pitchFamily="34" charset="0"/>
                <a:ea typeface="Verdana" panose="020B0604030504040204" pitchFamily="34" charset="0"/>
                <a:cs typeface="Calibri" panose="020F0502020204030204" pitchFamily="34" charset="0"/>
              </a:rPr>
              <a:t>tool category</a:t>
            </a:r>
            <a:endParaRPr lang="en-US" sz="1600" b="1" i="1">
              <a:solidFill>
                <a:srgbClr val="0070C0"/>
              </a:solidFill>
              <a:latin typeface="Calibri" panose="020F0502020204030204" pitchFamily="34" charset="0"/>
              <a:ea typeface="Verdana" panose="020B060403050404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0C71291-F543-42DD-B061-102B212C3CF5}"/>
              </a:ext>
            </a:extLst>
          </p:cNvPr>
          <p:cNvSpPr/>
          <p:nvPr/>
        </p:nvSpPr>
        <p:spPr>
          <a:xfrm>
            <a:off x="8500775" y="4878006"/>
            <a:ext cx="2704835" cy="892552"/>
          </a:xfrm>
          <a:prstGeom prst="rect">
            <a:avLst/>
          </a:prstGeom>
        </p:spPr>
        <p:txBody>
          <a:bodyPr wrap="square">
            <a:spAutoFit/>
          </a:bodyPr>
          <a:lstStyle/>
          <a:p>
            <a:pPr marL="285750" indent="-285750">
              <a:buFont typeface="Arial" panose="020B0604020202020204" pitchFamily="34" charset="0"/>
              <a:buChar char="•"/>
            </a:pPr>
            <a:r>
              <a:rPr lang="en-US" sz="1600" b="1">
                <a:latin typeface="Calibri" panose="020F0502020204030204" pitchFamily="34" charset="0"/>
                <a:ea typeface="Verdana" panose="020B0604030504040204" pitchFamily="34" charset="0"/>
                <a:cs typeface="Calibri" panose="020F0502020204030204" pitchFamily="34" charset="0"/>
              </a:rPr>
              <a:t>Aggregated reviews to remove categories with </a:t>
            </a:r>
            <a:r>
              <a:rPr lang="en-US" b="1" i="1">
                <a:solidFill>
                  <a:schemeClr val="accent1"/>
                </a:solidFill>
                <a:latin typeface="Calibri" panose="020F0502020204030204" pitchFamily="34" charset="0"/>
                <a:ea typeface="Verdana" panose="020B0604030504040204" pitchFamily="34" charset="0"/>
                <a:cs typeface="Calibri" panose="020F0502020204030204" pitchFamily="34" charset="0"/>
              </a:rPr>
              <a:t>less than 100 reviews</a:t>
            </a:r>
            <a:endParaRPr lang="en-US" sz="1600" b="1" i="1">
              <a:solidFill>
                <a:schemeClr val="accent1"/>
              </a:solidFill>
              <a:latin typeface="Calibri" panose="020F0502020204030204" pitchFamily="34" charset="0"/>
              <a:ea typeface="Verdana" panose="020B060403050404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5C2FA7C2-90D8-483E-A245-8FE2CB126CFD}"/>
              </a:ext>
            </a:extLst>
          </p:cNvPr>
          <p:cNvSpPr/>
          <p:nvPr/>
        </p:nvSpPr>
        <p:spPr>
          <a:xfrm>
            <a:off x="4263194" y="3781862"/>
            <a:ext cx="3069629" cy="861774"/>
          </a:xfrm>
          <a:prstGeom prst="rect">
            <a:avLst/>
          </a:prstGeom>
        </p:spPr>
        <p:txBody>
          <a:bodyPr wrap="square">
            <a:spAutoFit/>
          </a:bodyPr>
          <a:lstStyle/>
          <a:p>
            <a:pPr marL="285750" indent="-285750">
              <a:buFont typeface="Arial" panose="020B0604020202020204" pitchFamily="34" charset="0"/>
              <a:buChar char="•"/>
            </a:pPr>
            <a:r>
              <a:rPr lang="en-US" sz="1600" b="1">
                <a:latin typeface="Calibri" panose="020F0502020204030204" pitchFamily="34" charset="0"/>
                <a:ea typeface="Verdana" panose="020B0604030504040204" pitchFamily="34" charset="0"/>
                <a:cs typeface="Calibri" panose="020F0502020204030204" pitchFamily="34" charset="0"/>
              </a:rPr>
              <a:t>Joined category-level reviews and conduct text-processing on </a:t>
            </a:r>
            <a:r>
              <a:rPr lang="en-US" b="1" i="1">
                <a:solidFill>
                  <a:schemeClr val="accent1"/>
                </a:solidFill>
                <a:latin typeface="Calibri" panose="020F0502020204030204" pitchFamily="34" charset="0"/>
                <a:ea typeface="Verdana" panose="020B0604030504040204" pitchFamily="34" charset="0"/>
                <a:cs typeface="Calibri" panose="020F0502020204030204" pitchFamily="34" charset="0"/>
              </a:rPr>
              <a:t>Top reviewed categories</a:t>
            </a:r>
            <a:endParaRPr lang="en-US" sz="1600" b="1" i="1">
              <a:solidFill>
                <a:schemeClr val="accent1"/>
              </a:solidFill>
              <a:latin typeface="Calibri" panose="020F0502020204030204" pitchFamily="34" charset="0"/>
              <a:ea typeface="Verdana" panose="020B060403050404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BDA5C16-E74F-4D46-A58B-1E05FA6787AD}"/>
              </a:ext>
            </a:extLst>
          </p:cNvPr>
          <p:cNvSpPr/>
          <p:nvPr/>
        </p:nvSpPr>
        <p:spPr>
          <a:xfrm>
            <a:off x="811320" y="3757268"/>
            <a:ext cx="3152717" cy="1988696"/>
          </a:xfrm>
          <a:prstGeom prst="rect">
            <a:avLst/>
          </a:prstGeom>
          <a:solidFill>
            <a:srgbClr val="FFCF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Aft>
                <a:spcPts val="600"/>
              </a:spcAft>
            </a:pPr>
            <a:r>
              <a:rPr lang="en-US" b="1" i="1">
                <a:solidFill>
                  <a:schemeClr val="bg1"/>
                </a:solidFill>
                <a:latin typeface="Verdana" panose="020B0604030504040204" pitchFamily="34" charset="0"/>
                <a:ea typeface="Verdana" panose="020B0604030504040204" pitchFamily="34" charset="0"/>
              </a:rPr>
              <a:t>102648</a:t>
            </a:r>
            <a:r>
              <a:rPr lang="en-US" sz="1600" b="1" i="1">
                <a:solidFill>
                  <a:schemeClr val="bg1"/>
                </a:solidFill>
                <a:latin typeface="Verdana" panose="020B0604030504040204" pitchFamily="34" charset="0"/>
                <a:ea typeface="Verdana" panose="020B0604030504040204" pitchFamily="34" charset="0"/>
              </a:rPr>
              <a:t> </a:t>
            </a:r>
            <a:r>
              <a:rPr lang="en-US" sz="1600" b="1">
                <a:solidFill>
                  <a:schemeClr val="bg1"/>
                </a:solidFill>
                <a:latin typeface="Verdana" panose="020B0604030504040204" pitchFamily="34" charset="0"/>
                <a:ea typeface="Verdana" panose="020B0604030504040204" pitchFamily="34" charset="0"/>
              </a:rPr>
              <a:t>comments</a:t>
            </a:r>
            <a:r>
              <a:rPr lang="en-US" sz="1600" b="1" i="1">
                <a:solidFill>
                  <a:schemeClr val="bg1"/>
                </a:solidFill>
                <a:latin typeface="Verdana" panose="020B0604030504040204" pitchFamily="34" charset="0"/>
                <a:ea typeface="Verdana" panose="020B0604030504040204" pitchFamily="34" charset="0"/>
              </a:rPr>
              <a:t> ​</a:t>
            </a:r>
          </a:p>
          <a:p>
            <a:pPr fontAlgn="base">
              <a:spcAft>
                <a:spcPts val="600"/>
              </a:spcAft>
            </a:pPr>
            <a:r>
              <a:rPr lang="en-US" b="1" i="1">
                <a:solidFill>
                  <a:schemeClr val="bg1"/>
                </a:solidFill>
                <a:latin typeface="Verdana" panose="020B0604030504040204" pitchFamily="34" charset="0"/>
                <a:ea typeface="Verdana" panose="020B0604030504040204" pitchFamily="34" charset="0"/>
              </a:rPr>
              <a:t>396</a:t>
            </a:r>
            <a:r>
              <a:rPr lang="en-US" sz="1600" b="1" i="1">
                <a:solidFill>
                  <a:schemeClr val="bg1"/>
                </a:solidFill>
                <a:latin typeface="Verdana" panose="020B0604030504040204" pitchFamily="34" charset="0"/>
                <a:ea typeface="Verdana" panose="020B0604030504040204" pitchFamily="34" charset="0"/>
              </a:rPr>
              <a:t> </a:t>
            </a:r>
            <a:r>
              <a:rPr lang="en-US" sz="1600" b="1">
                <a:solidFill>
                  <a:schemeClr val="bg1"/>
                </a:solidFill>
                <a:latin typeface="Verdana" panose="020B0604030504040204" pitchFamily="34" charset="0"/>
                <a:ea typeface="Verdana" panose="020B0604030504040204" pitchFamily="34" charset="0"/>
              </a:rPr>
              <a:t>categories​</a:t>
            </a:r>
          </a:p>
          <a:p>
            <a:pPr fontAlgn="base">
              <a:spcAft>
                <a:spcPts val="600"/>
              </a:spcAft>
            </a:pPr>
            <a:r>
              <a:rPr lang="en-US" b="1" i="1">
                <a:solidFill>
                  <a:schemeClr val="bg1"/>
                </a:solidFill>
                <a:latin typeface="Verdana" panose="020B0604030504040204" pitchFamily="34" charset="0"/>
                <a:ea typeface="Verdana" panose="020B0604030504040204" pitchFamily="34" charset="0"/>
              </a:rPr>
              <a:t>7747</a:t>
            </a:r>
            <a:r>
              <a:rPr lang="en-US" sz="1600" b="1" i="1">
                <a:solidFill>
                  <a:schemeClr val="bg1"/>
                </a:solidFill>
                <a:latin typeface="Verdana" panose="020B0604030504040204" pitchFamily="34" charset="0"/>
                <a:ea typeface="Verdana" panose="020B0604030504040204" pitchFamily="34" charset="0"/>
              </a:rPr>
              <a:t> </a:t>
            </a:r>
            <a:r>
              <a:rPr lang="en-US" sz="1600" b="1">
                <a:solidFill>
                  <a:schemeClr val="bg1"/>
                </a:solidFill>
                <a:latin typeface="Verdana" panose="020B0604030504040204" pitchFamily="34" charset="0"/>
                <a:ea typeface="Verdana" panose="020B0604030504040204" pitchFamily="34" charset="0"/>
              </a:rPr>
              <a:t>products​</a:t>
            </a:r>
          </a:p>
          <a:p>
            <a:pPr fontAlgn="base">
              <a:spcAft>
                <a:spcPts val="600"/>
              </a:spcAft>
            </a:pPr>
            <a:r>
              <a:rPr lang="en-US" b="1" i="1">
                <a:solidFill>
                  <a:schemeClr val="bg1"/>
                </a:solidFill>
                <a:latin typeface="Verdana" panose="020B0604030504040204" pitchFamily="34" charset="0"/>
                <a:ea typeface="Verdana" panose="020B0604030504040204" pitchFamily="34" charset="0"/>
              </a:rPr>
              <a:t>48</a:t>
            </a:r>
            <a:r>
              <a:rPr lang="en-US" sz="1600" b="1" i="1">
                <a:solidFill>
                  <a:schemeClr val="bg1"/>
                </a:solidFill>
                <a:latin typeface="Verdana" panose="020B0604030504040204" pitchFamily="34" charset="0"/>
                <a:ea typeface="Verdana" panose="020B0604030504040204" pitchFamily="34" charset="0"/>
              </a:rPr>
              <a:t> </a:t>
            </a:r>
            <a:r>
              <a:rPr lang="en-US" sz="1600" b="1">
                <a:solidFill>
                  <a:schemeClr val="bg1"/>
                </a:solidFill>
                <a:latin typeface="Verdana" panose="020B0604030504040204" pitchFamily="34" charset="0"/>
                <a:ea typeface="Verdana" panose="020B0604030504040204" pitchFamily="34" charset="0"/>
              </a:rPr>
              <a:t>brands</a:t>
            </a:r>
            <a:r>
              <a:rPr lang="en-US" sz="1600" b="1" i="1">
                <a:solidFill>
                  <a:schemeClr val="bg1"/>
                </a:solidFill>
                <a:latin typeface="Verdana" panose="020B0604030504040204" pitchFamily="34" charset="0"/>
                <a:ea typeface="Verdana" panose="020B0604030504040204" pitchFamily="34" charset="0"/>
              </a:rPr>
              <a:t> </a:t>
            </a:r>
          </a:p>
          <a:p>
            <a:pPr fontAlgn="base">
              <a:spcAft>
                <a:spcPts val="600"/>
              </a:spcAft>
            </a:pPr>
            <a:r>
              <a:rPr lang="en-US" sz="1400" b="1" i="1">
                <a:solidFill>
                  <a:schemeClr val="bg1"/>
                </a:solidFill>
                <a:latin typeface="Verdana" panose="020B0604030504040204" pitchFamily="34" charset="0"/>
                <a:ea typeface="Verdana" panose="020B0604030504040204" pitchFamily="34" charset="0"/>
              </a:rPr>
              <a:t>*SBD – </a:t>
            </a:r>
            <a:r>
              <a:rPr lang="en-US" sz="1600" b="1" i="1">
                <a:solidFill>
                  <a:schemeClr val="bg1"/>
                </a:solidFill>
                <a:latin typeface="Verdana" panose="020B0604030504040204" pitchFamily="34" charset="0"/>
                <a:ea typeface="Verdana" panose="020B0604030504040204" pitchFamily="34" charset="0"/>
              </a:rPr>
              <a:t>10</a:t>
            </a:r>
            <a:r>
              <a:rPr lang="en-US" sz="1400" b="1" i="1">
                <a:solidFill>
                  <a:schemeClr val="bg1"/>
                </a:solidFill>
                <a:latin typeface="Verdana" panose="020B0604030504040204" pitchFamily="34" charset="0"/>
                <a:ea typeface="Verdana" panose="020B0604030504040204" pitchFamily="34" charset="0"/>
              </a:rPr>
              <a:t> , </a:t>
            </a:r>
            <a:r>
              <a:rPr lang="en-US" sz="1400" b="1">
                <a:solidFill>
                  <a:schemeClr val="bg1"/>
                </a:solidFill>
                <a:latin typeface="Verdana" panose="020B0604030504040204" pitchFamily="34" charset="0"/>
                <a:ea typeface="Verdana" panose="020B0604030504040204" pitchFamily="34" charset="0"/>
              </a:rPr>
              <a:t>competitors</a:t>
            </a:r>
            <a:r>
              <a:rPr lang="en-US" sz="1400" b="1" i="1">
                <a:solidFill>
                  <a:schemeClr val="bg1"/>
                </a:solidFill>
                <a:latin typeface="Verdana" panose="020B0604030504040204" pitchFamily="34" charset="0"/>
                <a:ea typeface="Verdana" panose="020B0604030504040204" pitchFamily="34" charset="0"/>
              </a:rPr>
              <a:t> - </a:t>
            </a:r>
            <a:r>
              <a:rPr lang="en-US" sz="1600" b="1" i="1">
                <a:solidFill>
                  <a:schemeClr val="bg1"/>
                </a:solidFill>
                <a:latin typeface="Verdana" panose="020B0604030504040204" pitchFamily="34" charset="0"/>
                <a:ea typeface="Verdana" panose="020B0604030504040204" pitchFamily="34" charset="0"/>
              </a:rPr>
              <a:t>38</a:t>
            </a:r>
            <a:endParaRPr lang="en-US" sz="1400" b="1" i="1">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3223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04FDE5F-CE04-4197-A8E9-D00E61EDF775}"/>
              </a:ext>
            </a:extLst>
          </p:cNvPr>
          <p:cNvSpPr/>
          <p:nvPr/>
        </p:nvSpPr>
        <p:spPr>
          <a:xfrm>
            <a:off x="5257800" y="1113624"/>
            <a:ext cx="6096000" cy="786809"/>
          </a:xfrm>
          <a:prstGeom prst="rect">
            <a:avLst/>
          </a:prstGeom>
          <a:solidFill>
            <a:srgbClr val="FFCF37"/>
          </a:solidFill>
          <a:ln>
            <a:solidFill>
              <a:srgbClr val="FFC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A0666-4C2D-455E-B9CA-FCE0C86577E5}"/>
              </a:ext>
            </a:extLst>
          </p:cNvPr>
          <p:cNvSpPr>
            <a:spLocks noGrp="1"/>
          </p:cNvSpPr>
          <p:nvPr>
            <p:ph type="title"/>
          </p:nvPr>
        </p:nvSpPr>
        <p:spPr>
          <a:xfrm>
            <a:off x="349135" y="0"/>
            <a:ext cx="11004665" cy="864523"/>
          </a:xfrm>
        </p:spPr>
        <p:txBody>
          <a:bodyPr vert="horz" lIns="91440" tIns="45720" rIns="91440" bIns="45720" rtlCol="0" anchor="ctr">
            <a:normAutofit/>
          </a:bodyPr>
          <a:lstStyle/>
          <a:p>
            <a:r>
              <a:rPr lang="en-US" i="1">
                <a:solidFill>
                  <a:schemeClr val="tx1"/>
                </a:solidFill>
                <a:latin typeface="Verdana" panose="020B0604030504040204" pitchFamily="34" charset="0"/>
                <a:ea typeface="Verdana" panose="020B0604030504040204" pitchFamily="34" charset="0"/>
              </a:rPr>
              <a:t>Data Preparation contd.</a:t>
            </a:r>
            <a:endParaRPr lang="en-US" i="1" kern="1200">
              <a:solidFill>
                <a:schemeClr val="tx1"/>
              </a:solidFill>
              <a:latin typeface="Verdana" panose="020B0604030504040204" pitchFamily="34" charset="0"/>
              <a:ea typeface="Verdana" panose="020B0604030504040204" pitchFamily="34" charset="0"/>
            </a:endParaRPr>
          </a:p>
        </p:txBody>
      </p:sp>
      <p:grpSp>
        <p:nvGrpSpPr>
          <p:cNvPr id="9" name="Google Shape;12513;p77">
            <a:extLst>
              <a:ext uri="{FF2B5EF4-FFF2-40B4-BE49-F238E27FC236}">
                <a16:creationId xmlns:a16="http://schemas.microsoft.com/office/drawing/2014/main" id="{17F94860-25EA-453E-A5CA-AD7C96F229AD}"/>
              </a:ext>
            </a:extLst>
          </p:cNvPr>
          <p:cNvGrpSpPr/>
          <p:nvPr/>
        </p:nvGrpSpPr>
        <p:grpSpPr>
          <a:xfrm>
            <a:off x="1072680" y="1322887"/>
            <a:ext cx="463666" cy="369332"/>
            <a:chOff x="7500054" y="2934735"/>
            <a:chExt cx="350576" cy="280454"/>
          </a:xfrm>
        </p:grpSpPr>
        <p:sp>
          <p:nvSpPr>
            <p:cNvPr id="10" name="Google Shape;12514;p77">
              <a:extLst>
                <a:ext uri="{FF2B5EF4-FFF2-40B4-BE49-F238E27FC236}">
                  <a16:creationId xmlns:a16="http://schemas.microsoft.com/office/drawing/2014/main" id="{C9134CB8-0583-459A-8001-00F261F40BF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15;p77">
              <a:extLst>
                <a:ext uri="{FF2B5EF4-FFF2-40B4-BE49-F238E27FC236}">
                  <a16:creationId xmlns:a16="http://schemas.microsoft.com/office/drawing/2014/main" id="{6B3C6472-9BD4-4992-8ABE-4A5EC75514F2}"/>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16;p77">
              <a:extLst>
                <a:ext uri="{FF2B5EF4-FFF2-40B4-BE49-F238E27FC236}">
                  <a16:creationId xmlns:a16="http://schemas.microsoft.com/office/drawing/2014/main" id="{00BAF9EE-122E-409C-A104-0333F408489A}"/>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17;p77">
              <a:extLst>
                <a:ext uri="{FF2B5EF4-FFF2-40B4-BE49-F238E27FC236}">
                  <a16:creationId xmlns:a16="http://schemas.microsoft.com/office/drawing/2014/main" id="{0CE9FEE0-5896-4EF2-B0A5-558EC5FCE9C2}"/>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518;p77">
              <a:extLst>
                <a:ext uri="{FF2B5EF4-FFF2-40B4-BE49-F238E27FC236}">
                  <a16:creationId xmlns:a16="http://schemas.microsoft.com/office/drawing/2014/main" id="{7AD01CA7-3318-4B4F-A620-03F8F22747FE}"/>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519;p77">
              <a:extLst>
                <a:ext uri="{FF2B5EF4-FFF2-40B4-BE49-F238E27FC236}">
                  <a16:creationId xmlns:a16="http://schemas.microsoft.com/office/drawing/2014/main" id="{A8F82AD9-B532-4D3B-A438-B6E0F60C71E3}"/>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520;p77">
              <a:extLst>
                <a:ext uri="{FF2B5EF4-FFF2-40B4-BE49-F238E27FC236}">
                  <a16:creationId xmlns:a16="http://schemas.microsoft.com/office/drawing/2014/main" id="{04138775-51D3-46E3-BEA3-13B2CB291E54}"/>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521;p77">
              <a:extLst>
                <a:ext uri="{FF2B5EF4-FFF2-40B4-BE49-F238E27FC236}">
                  <a16:creationId xmlns:a16="http://schemas.microsoft.com/office/drawing/2014/main" id="{A785A3B5-8AE5-4ABF-BBFB-911C41C3158C}"/>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513;p77">
            <a:extLst>
              <a:ext uri="{FF2B5EF4-FFF2-40B4-BE49-F238E27FC236}">
                <a16:creationId xmlns:a16="http://schemas.microsoft.com/office/drawing/2014/main" id="{0F5AF2F4-FC19-4AF0-A005-C43D69E54F62}"/>
              </a:ext>
            </a:extLst>
          </p:cNvPr>
          <p:cNvGrpSpPr/>
          <p:nvPr/>
        </p:nvGrpSpPr>
        <p:grpSpPr>
          <a:xfrm>
            <a:off x="1072680" y="3811960"/>
            <a:ext cx="463666" cy="369332"/>
            <a:chOff x="7500054" y="2934735"/>
            <a:chExt cx="350576" cy="280454"/>
          </a:xfrm>
        </p:grpSpPr>
        <p:sp>
          <p:nvSpPr>
            <p:cNvPr id="20" name="Google Shape;12514;p77">
              <a:extLst>
                <a:ext uri="{FF2B5EF4-FFF2-40B4-BE49-F238E27FC236}">
                  <a16:creationId xmlns:a16="http://schemas.microsoft.com/office/drawing/2014/main" id="{7539CAB8-91C0-4D90-8985-9C2526CCCD3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515;p77">
              <a:extLst>
                <a:ext uri="{FF2B5EF4-FFF2-40B4-BE49-F238E27FC236}">
                  <a16:creationId xmlns:a16="http://schemas.microsoft.com/office/drawing/2014/main" id="{A952BE4A-6FF3-4E72-975F-EE5F8F65DCF9}"/>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516;p77">
              <a:extLst>
                <a:ext uri="{FF2B5EF4-FFF2-40B4-BE49-F238E27FC236}">
                  <a16:creationId xmlns:a16="http://schemas.microsoft.com/office/drawing/2014/main" id="{B19B49FE-E0D4-40D0-A3B0-32239E792C66}"/>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517;p77">
              <a:extLst>
                <a:ext uri="{FF2B5EF4-FFF2-40B4-BE49-F238E27FC236}">
                  <a16:creationId xmlns:a16="http://schemas.microsoft.com/office/drawing/2014/main" id="{4BBFD2E2-07EE-4AC6-B7D5-0DC995DACA8A}"/>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518;p77">
              <a:extLst>
                <a:ext uri="{FF2B5EF4-FFF2-40B4-BE49-F238E27FC236}">
                  <a16:creationId xmlns:a16="http://schemas.microsoft.com/office/drawing/2014/main" id="{C1046EDD-2F79-4CE9-9AC5-F859B516755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19;p77">
              <a:extLst>
                <a:ext uri="{FF2B5EF4-FFF2-40B4-BE49-F238E27FC236}">
                  <a16:creationId xmlns:a16="http://schemas.microsoft.com/office/drawing/2014/main" id="{B5C429FD-8EB3-4C8C-94BB-812BC49527D3}"/>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520;p77">
              <a:extLst>
                <a:ext uri="{FF2B5EF4-FFF2-40B4-BE49-F238E27FC236}">
                  <a16:creationId xmlns:a16="http://schemas.microsoft.com/office/drawing/2014/main" id="{D2780BFF-2F63-43FC-8549-AF87013D73DA}"/>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21;p77">
              <a:extLst>
                <a:ext uri="{FF2B5EF4-FFF2-40B4-BE49-F238E27FC236}">
                  <a16:creationId xmlns:a16="http://schemas.microsoft.com/office/drawing/2014/main" id="{8BA84EF1-E82E-4D11-A91B-3EDA2D57EA95}"/>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E3E83BC4-E033-4A20-8691-4EE1362ED7B8}"/>
              </a:ext>
            </a:extLst>
          </p:cNvPr>
          <p:cNvSpPr/>
          <p:nvPr/>
        </p:nvSpPr>
        <p:spPr>
          <a:xfrm>
            <a:off x="1750790" y="1309989"/>
            <a:ext cx="2225289" cy="369332"/>
          </a:xfrm>
          <a:prstGeom prst="rect">
            <a:avLst/>
          </a:prstGeom>
        </p:spPr>
        <p:txBody>
          <a:bodyPr wrap="none">
            <a:spAutoFit/>
          </a:bodyPr>
          <a:lstStyle/>
          <a:p>
            <a:r>
              <a:rPr lang="en-US" b="1" i="1">
                <a:latin typeface="Verdana" panose="020B0604030504040204" pitchFamily="34" charset="0"/>
                <a:ea typeface="Verdana" panose="020B0604030504040204" pitchFamily="34" charset="0"/>
                <a:cs typeface="Calibri" panose="020F0502020204030204" pitchFamily="34" charset="0"/>
              </a:rPr>
              <a:t>Extract retailer </a:t>
            </a:r>
            <a:endParaRPr lang="en-US" i="1">
              <a:latin typeface="Verdana" panose="020B0604030504040204" pitchFamily="34" charset="0"/>
              <a:ea typeface="Verdana" panose="020B0604030504040204" pitchFamily="34" charset="0"/>
            </a:endParaRPr>
          </a:p>
        </p:txBody>
      </p:sp>
      <p:sp>
        <p:nvSpPr>
          <p:cNvPr id="7" name="Rectangle 6">
            <a:extLst>
              <a:ext uri="{FF2B5EF4-FFF2-40B4-BE49-F238E27FC236}">
                <a16:creationId xmlns:a16="http://schemas.microsoft.com/office/drawing/2014/main" id="{4A6B3606-7762-49A7-AD20-CC8765D6E6A8}"/>
              </a:ext>
            </a:extLst>
          </p:cNvPr>
          <p:cNvSpPr/>
          <p:nvPr/>
        </p:nvSpPr>
        <p:spPr>
          <a:xfrm>
            <a:off x="5257800" y="1222828"/>
            <a:ext cx="6510669" cy="584775"/>
          </a:xfrm>
          <a:prstGeom prst="rect">
            <a:avLst/>
          </a:prstGeom>
        </p:spPr>
        <p:txBody>
          <a:bodyPr wrap="square">
            <a:spAutoFit/>
          </a:bodyPr>
          <a:lstStyle/>
          <a:p>
            <a:r>
              <a:rPr lang="en-US" sz="1600">
                <a:solidFill>
                  <a:schemeClr val="bg1"/>
                </a:solidFill>
              </a:rPr>
              <a:t>https://www.</a:t>
            </a:r>
            <a:r>
              <a:rPr lang="en-US" sz="1600" b="1">
                <a:solidFill>
                  <a:schemeClr val="bg1"/>
                </a:solidFill>
              </a:rPr>
              <a:t>homedepot</a:t>
            </a:r>
            <a:r>
              <a:rPr lang="en-US" sz="1600">
                <a:solidFill>
                  <a:schemeClr val="bg1"/>
                </a:solidFill>
              </a:rPr>
              <a:t>.com/p/Milwaukee-M12-12-Volt-Lithium-Ion-Cordless-3-8-in-Impact-Wrench-Tool-Only-2463-20/204390536</a:t>
            </a:r>
          </a:p>
        </p:txBody>
      </p:sp>
      <p:sp>
        <p:nvSpPr>
          <p:cNvPr id="8" name="Rectangle 7">
            <a:extLst>
              <a:ext uri="{FF2B5EF4-FFF2-40B4-BE49-F238E27FC236}">
                <a16:creationId xmlns:a16="http://schemas.microsoft.com/office/drawing/2014/main" id="{79FA6000-62AE-4326-AAA9-ABDCCE635D24}"/>
              </a:ext>
            </a:extLst>
          </p:cNvPr>
          <p:cNvSpPr/>
          <p:nvPr/>
        </p:nvSpPr>
        <p:spPr>
          <a:xfrm>
            <a:off x="6374218" y="1238571"/>
            <a:ext cx="1132367" cy="2766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F71BB0F-E56E-4609-B811-C1EBB6FDD7DC}"/>
              </a:ext>
            </a:extLst>
          </p:cNvPr>
          <p:cNvSpPr/>
          <p:nvPr/>
        </p:nvSpPr>
        <p:spPr>
          <a:xfrm>
            <a:off x="1761316" y="3807249"/>
            <a:ext cx="3223959" cy="369332"/>
          </a:xfrm>
          <a:prstGeom prst="rect">
            <a:avLst/>
          </a:prstGeom>
        </p:spPr>
        <p:txBody>
          <a:bodyPr wrap="none">
            <a:spAutoFit/>
          </a:bodyPr>
          <a:lstStyle/>
          <a:p>
            <a:r>
              <a:rPr lang="en-US" b="1" i="1">
                <a:latin typeface="Verdana" panose="020B0604030504040204" pitchFamily="34" charset="0"/>
                <a:ea typeface="Verdana" panose="020B0604030504040204" pitchFamily="34" charset="0"/>
                <a:cs typeface="Calibri" panose="020F0502020204030204" pitchFamily="34" charset="0"/>
              </a:rPr>
              <a:t>Recognize competitors </a:t>
            </a:r>
            <a:endParaRPr lang="en-US" i="1">
              <a:latin typeface="Verdana" panose="020B0604030504040204" pitchFamily="34" charset="0"/>
              <a:ea typeface="Verdana" panose="020B0604030504040204" pitchFamily="34" charset="0"/>
            </a:endParaRPr>
          </a:p>
        </p:txBody>
      </p:sp>
      <p:sp>
        <p:nvSpPr>
          <p:cNvPr id="51" name="Rectangle 50">
            <a:extLst>
              <a:ext uri="{FF2B5EF4-FFF2-40B4-BE49-F238E27FC236}">
                <a16:creationId xmlns:a16="http://schemas.microsoft.com/office/drawing/2014/main" id="{D4C7B958-423D-47A9-BB38-995AB44C9A00}"/>
              </a:ext>
            </a:extLst>
          </p:cNvPr>
          <p:cNvSpPr/>
          <p:nvPr/>
        </p:nvSpPr>
        <p:spPr>
          <a:xfrm>
            <a:off x="5268326" y="3589183"/>
            <a:ext cx="6096000" cy="877561"/>
          </a:xfrm>
          <a:prstGeom prst="rect">
            <a:avLst/>
          </a:prstGeom>
          <a:solidFill>
            <a:srgbClr val="FFCF37"/>
          </a:solidFill>
          <a:ln>
            <a:solidFill>
              <a:srgbClr val="FFC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rPr>
              <a:t>SBD brands: </a:t>
            </a:r>
            <a:r>
              <a:rPr lang="en-US" sz="1600">
                <a:solidFill>
                  <a:schemeClr val="bg1"/>
                </a:solidFill>
              </a:rPr>
              <a:t>STANLEY, Stanley </a:t>
            </a:r>
            <a:r>
              <a:rPr lang="en-US" sz="1600" err="1">
                <a:solidFill>
                  <a:schemeClr val="bg1"/>
                </a:solidFill>
              </a:rPr>
              <a:t>FatMax</a:t>
            </a:r>
            <a:r>
              <a:rPr lang="en-US" sz="1600">
                <a:solidFill>
                  <a:schemeClr val="bg1"/>
                </a:solidFill>
              </a:rPr>
              <a:t>, DEWALT, Black &amp; Decker, </a:t>
            </a:r>
          </a:p>
          <a:p>
            <a:r>
              <a:rPr lang="en-US" sz="1600">
                <a:solidFill>
                  <a:schemeClr val="bg1"/>
                </a:solidFill>
              </a:rPr>
              <a:t>                       Craftsman, IRWIN, Porter Cable, LENOX, BOSTITCH, PROTO</a:t>
            </a:r>
          </a:p>
          <a:p>
            <a:r>
              <a:rPr lang="en-US" sz="1600">
                <a:solidFill>
                  <a:schemeClr val="bg1"/>
                </a:solidFill>
              </a:rPr>
              <a:t>The other brands are from </a:t>
            </a:r>
            <a:r>
              <a:rPr lang="en-US" sz="1600" b="1">
                <a:solidFill>
                  <a:schemeClr val="bg1"/>
                </a:solidFill>
              </a:rPr>
              <a:t>competitors</a:t>
            </a:r>
          </a:p>
        </p:txBody>
      </p:sp>
      <p:grpSp>
        <p:nvGrpSpPr>
          <p:cNvPr id="53" name="Google Shape;12513;p77">
            <a:extLst>
              <a:ext uri="{FF2B5EF4-FFF2-40B4-BE49-F238E27FC236}">
                <a16:creationId xmlns:a16="http://schemas.microsoft.com/office/drawing/2014/main" id="{7F923F20-664D-4954-8EEE-5C8EAA3DC937}"/>
              </a:ext>
            </a:extLst>
          </p:cNvPr>
          <p:cNvGrpSpPr/>
          <p:nvPr/>
        </p:nvGrpSpPr>
        <p:grpSpPr>
          <a:xfrm>
            <a:off x="1062154" y="2550998"/>
            <a:ext cx="463666" cy="369332"/>
            <a:chOff x="7500054" y="2934735"/>
            <a:chExt cx="350576" cy="280454"/>
          </a:xfrm>
        </p:grpSpPr>
        <p:sp>
          <p:nvSpPr>
            <p:cNvPr id="54" name="Google Shape;12514;p77">
              <a:extLst>
                <a:ext uri="{FF2B5EF4-FFF2-40B4-BE49-F238E27FC236}">
                  <a16:creationId xmlns:a16="http://schemas.microsoft.com/office/drawing/2014/main" id="{EFC21773-7673-47D7-8129-3C3E498D7115}"/>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515;p77">
              <a:extLst>
                <a:ext uri="{FF2B5EF4-FFF2-40B4-BE49-F238E27FC236}">
                  <a16:creationId xmlns:a16="http://schemas.microsoft.com/office/drawing/2014/main" id="{8A70DEE8-496D-4F85-A9F4-342112DA4A67}"/>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516;p77">
              <a:extLst>
                <a:ext uri="{FF2B5EF4-FFF2-40B4-BE49-F238E27FC236}">
                  <a16:creationId xmlns:a16="http://schemas.microsoft.com/office/drawing/2014/main" id="{4C9A308C-1026-4644-A6DD-4A55C1F9FAF5}"/>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517;p77">
              <a:extLst>
                <a:ext uri="{FF2B5EF4-FFF2-40B4-BE49-F238E27FC236}">
                  <a16:creationId xmlns:a16="http://schemas.microsoft.com/office/drawing/2014/main" id="{56738603-C8A1-4771-8B15-FBAE3B0CA9A5}"/>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518;p77">
              <a:extLst>
                <a:ext uri="{FF2B5EF4-FFF2-40B4-BE49-F238E27FC236}">
                  <a16:creationId xmlns:a16="http://schemas.microsoft.com/office/drawing/2014/main" id="{D2BB9C6D-D20C-481D-AE9A-3BEA58C7D8BB}"/>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519;p77">
              <a:extLst>
                <a:ext uri="{FF2B5EF4-FFF2-40B4-BE49-F238E27FC236}">
                  <a16:creationId xmlns:a16="http://schemas.microsoft.com/office/drawing/2014/main" id="{3775F78F-D454-4BAF-B18B-C39A3C3BFA99}"/>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520;p77">
              <a:extLst>
                <a:ext uri="{FF2B5EF4-FFF2-40B4-BE49-F238E27FC236}">
                  <a16:creationId xmlns:a16="http://schemas.microsoft.com/office/drawing/2014/main" id="{C35F9F4D-245B-41CA-AA7F-BD0FC46B61B1}"/>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521;p77">
              <a:extLst>
                <a:ext uri="{FF2B5EF4-FFF2-40B4-BE49-F238E27FC236}">
                  <a16:creationId xmlns:a16="http://schemas.microsoft.com/office/drawing/2014/main" id="{7E8E5AF1-9B9D-46D9-9BE2-62E2C86011A3}"/>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Rectangle 61">
            <a:extLst>
              <a:ext uri="{FF2B5EF4-FFF2-40B4-BE49-F238E27FC236}">
                <a16:creationId xmlns:a16="http://schemas.microsoft.com/office/drawing/2014/main" id="{778A388E-46BF-4065-B2DD-7C7AD4F4D4B0}"/>
              </a:ext>
            </a:extLst>
          </p:cNvPr>
          <p:cNvSpPr/>
          <p:nvPr/>
        </p:nvSpPr>
        <p:spPr>
          <a:xfrm>
            <a:off x="1750790" y="2546287"/>
            <a:ext cx="3190297" cy="369332"/>
          </a:xfrm>
          <a:prstGeom prst="rect">
            <a:avLst/>
          </a:prstGeom>
        </p:spPr>
        <p:txBody>
          <a:bodyPr wrap="none">
            <a:spAutoFit/>
          </a:bodyPr>
          <a:lstStyle/>
          <a:p>
            <a:r>
              <a:rPr lang="en-US" b="1" i="1">
                <a:latin typeface="Verdana" panose="020B0604030504040204" pitchFamily="34" charset="0"/>
                <a:ea typeface="Verdana" panose="020B0604030504040204" pitchFamily="34" charset="0"/>
                <a:cs typeface="Calibri" panose="020F0502020204030204" pitchFamily="34" charset="0"/>
              </a:rPr>
              <a:t>Synthesized categories</a:t>
            </a:r>
            <a:endParaRPr lang="en-US" i="1">
              <a:latin typeface="Verdana" panose="020B0604030504040204" pitchFamily="34" charset="0"/>
              <a:ea typeface="Verdana" panose="020B0604030504040204" pitchFamily="34" charset="0"/>
            </a:endParaRPr>
          </a:p>
        </p:txBody>
      </p:sp>
      <p:sp>
        <p:nvSpPr>
          <p:cNvPr id="63" name="Rectangle 62">
            <a:extLst>
              <a:ext uri="{FF2B5EF4-FFF2-40B4-BE49-F238E27FC236}">
                <a16:creationId xmlns:a16="http://schemas.microsoft.com/office/drawing/2014/main" id="{3556A28D-7269-434B-B492-ED8573253FFA}"/>
              </a:ext>
            </a:extLst>
          </p:cNvPr>
          <p:cNvSpPr/>
          <p:nvPr/>
        </p:nvSpPr>
        <p:spPr>
          <a:xfrm>
            <a:off x="5247274" y="2303107"/>
            <a:ext cx="6096000" cy="877561"/>
          </a:xfrm>
          <a:prstGeom prst="rect">
            <a:avLst/>
          </a:prstGeom>
          <a:solidFill>
            <a:srgbClr val="FFCF37"/>
          </a:solidFill>
          <a:ln>
            <a:solidFill>
              <a:srgbClr val="FFC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a:solidFill>
                  <a:schemeClr val="bg1"/>
                </a:solidFill>
              </a:rPr>
              <a:t>  Example:</a:t>
            </a:r>
          </a:p>
          <a:p>
            <a:r>
              <a:rPr lang="en-US" sz="1600">
                <a:solidFill>
                  <a:schemeClr val="bg1"/>
                </a:solidFill>
              </a:rPr>
              <a:t>   Model 0882-20  </a:t>
            </a:r>
          </a:p>
        </p:txBody>
      </p:sp>
      <p:sp>
        <p:nvSpPr>
          <p:cNvPr id="65" name="Left Brace 64">
            <a:extLst>
              <a:ext uri="{FF2B5EF4-FFF2-40B4-BE49-F238E27FC236}">
                <a16:creationId xmlns:a16="http://schemas.microsoft.com/office/drawing/2014/main" id="{0993E5B3-39EA-4103-82D1-ADE428501BD7}"/>
              </a:ext>
            </a:extLst>
          </p:cNvPr>
          <p:cNvSpPr/>
          <p:nvPr/>
        </p:nvSpPr>
        <p:spPr>
          <a:xfrm>
            <a:off x="6994102" y="2457925"/>
            <a:ext cx="170122" cy="603388"/>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C503FBD0-BBC0-4A24-8FB7-685FDAC29C07}"/>
              </a:ext>
            </a:extLst>
          </p:cNvPr>
          <p:cNvSpPr txBox="1"/>
          <p:nvPr/>
        </p:nvSpPr>
        <p:spPr>
          <a:xfrm>
            <a:off x="7164224" y="2341921"/>
            <a:ext cx="3550074" cy="338554"/>
          </a:xfrm>
          <a:prstGeom prst="rect">
            <a:avLst/>
          </a:prstGeom>
          <a:noFill/>
        </p:spPr>
        <p:txBody>
          <a:bodyPr wrap="none" rtlCol="0">
            <a:spAutoFit/>
          </a:bodyPr>
          <a:lstStyle/>
          <a:p>
            <a:r>
              <a:rPr lang="en-US" sz="1600">
                <a:solidFill>
                  <a:schemeClr val="bg1"/>
                </a:solidFill>
              </a:rPr>
              <a:t>Home depot: Specialty Power Tools (95) </a:t>
            </a:r>
          </a:p>
        </p:txBody>
      </p:sp>
      <p:sp>
        <p:nvSpPr>
          <p:cNvPr id="67" name="TextBox 66">
            <a:extLst>
              <a:ext uri="{FF2B5EF4-FFF2-40B4-BE49-F238E27FC236}">
                <a16:creationId xmlns:a16="http://schemas.microsoft.com/office/drawing/2014/main" id="{C3A65E5D-DB0D-430D-880C-BD4D5CE65D31}"/>
              </a:ext>
            </a:extLst>
          </p:cNvPr>
          <p:cNvSpPr txBox="1"/>
          <p:nvPr/>
        </p:nvSpPr>
        <p:spPr>
          <a:xfrm>
            <a:off x="7190887" y="2769320"/>
            <a:ext cx="2514535" cy="338554"/>
          </a:xfrm>
          <a:prstGeom prst="rect">
            <a:avLst/>
          </a:prstGeom>
          <a:noFill/>
        </p:spPr>
        <p:txBody>
          <a:bodyPr wrap="none" rtlCol="0">
            <a:spAutoFit/>
          </a:bodyPr>
          <a:lstStyle/>
          <a:p>
            <a:r>
              <a:rPr lang="en-US" sz="1600">
                <a:solidFill>
                  <a:schemeClr val="bg1"/>
                </a:solidFill>
              </a:rPr>
              <a:t>Walmart: Stick Vacuums (5) </a:t>
            </a:r>
          </a:p>
        </p:txBody>
      </p:sp>
      <p:sp>
        <p:nvSpPr>
          <p:cNvPr id="69" name="Star: 5 Points 68">
            <a:extLst>
              <a:ext uri="{FF2B5EF4-FFF2-40B4-BE49-F238E27FC236}">
                <a16:creationId xmlns:a16="http://schemas.microsoft.com/office/drawing/2014/main" id="{E916FB36-F58F-41D2-99E3-D6C8E4229BC6}"/>
              </a:ext>
            </a:extLst>
          </p:cNvPr>
          <p:cNvSpPr/>
          <p:nvPr/>
        </p:nvSpPr>
        <p:spPr>
          <a:xfrm>
            <a:off x="10590280" y="2329850"/>
            <a:ext cx="279523" cy="321959"/>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0" name="Google Shape;12513;p77">
            <a:extLst>
              <a:ext uri="{FF2B5EF4-FFF2-40B4-BE49-F238E27FC236}">
                <a16:creationId xmlns:a16="http://schemas.microsoft.com/office/drawing/2014/main" id="{575E65A1-83A5-4E3B-840F-F076AE70A1C1}"/>
              </a:ext>
            </a:extLst>
          </p:cNvPr>
          <p:cNvGrpSpPr/>
          <p:nvPr/>
        </p:nvGrpSpPr>
        <p:grpSpPr>
          <a:xfrm>
            <a:off x="1072680" y="5075434"/>
            <a:ext cx="463666" cy="369332"/>
            <a:chOff x="7500054" y="2934735"/>
            <a:chExt cx="350576" cy="280454"/>
          </a:xfrm>
        </p:grpSpPr>
        <p:sp>
          <p:nvSpPr>
            <p:cNvPr id="71" name="Google Shape;12514;p77">
              <a:extLst>
                <a:ext uri="{FF2B5EF4-FFF2-40B4-BE49-F238E27FC236}">
                  <a16:creationId xmlns:a16="http://schemas.microsoft.com/office/drawing/2014/main" id="{1128B51B-2A51-41AA-834B-BF2F639F7C4D}"/>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515;p77">
              <a:extLst>
                <a:ext uri="{FF2B5EF4-FFF2-40B4-BE49-F238E27FC236}">
                  <a16:creationId xmlns:a16="http://schemas.microsoft.com/office/drawing/2014/main" id="{4E539463-E12D-4BB7-937B-0D2C525796DB}"/>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516;p77">
              <a:extLst>
                <a:ext uri="{FF2B5EF4-FFF2-40B4-BE49-F238E27FC236}">
                  <a16:creationId xmlns:a16="http://schemas.microsoft.com/office/drawing/2014/main" id="{21DF91F2-B324-4E16-96E6-C98649C23663}"/>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517;p77">
              <a:extLst>
                <a:ext uri="{FF2B5EF4-FFF2-40B4-BE49-F238E27FC236}">
                  <a16:creationId xmlns:a16="http://schemas.microsoft.com/office/drawing/2014/main" id="{38D475D7-2311-4E82-B924-904717734CC2}"/>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18;p77">
              <a:extLst>
                <a:ext uri="{FF2B5EF4-FFF2-40B4-BE49-F238E27FC236}">
                  <a16:creationId xmlns:a16="http://schemas.microsoft.com/office/drawing/2014/main" id="{301A60A1-A995-45B2-A0D9-1E7F2E59DBD3}"/>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519;p77">
              <a:extLst>
                <a:ext uri="{FF2B5EF4-FFF2-40B4-BE49-F238E27FC236}">
                  <a16:creationId xmlns:a16="http://schemas.microsoft.com/office/drawing/2014/main" id="{70653B61-EC90-43A0-A41B-C231CC63CA2E}"/>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520;p77">
              <a:extLst>
                <a:ext uri="{FF2B5EF4-FFF2-40B4-BE49-F238E27FC236}">
                  <a16:creationId xmlns:a16="http://schemas.microsoft.com/office/drawing/2014/main" id="{A56F6A87-672B-4F64-ABF3-8EFFD0217D48}"/>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521;p77">
              <a:extLst>
                <a:ext uri="{FF2B5EF4-FFF2-40B4-BE49-F238E27FC236}">
                  <a16:creationId xmlns:a16="http://schemas.microsoft.com/office/drawing/2014/main" id="{912A2C2E-179F-4FAA-930D-5F4B28E95A5F}"/>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Rectangle 78">
            <a:extLst>
              <a:ext uri="{FF2B5EF4-FFF2-40B4-BE49-F238E27FC236}">
                <a16:creationId xmlns:a16="http://schemas.microsoft.com/office/drawing/2014/main" id="{02FF42F2-A2A0-45E6-86F4-CA3DD11F9236}"/>
              </a:ext>
            </a:extLst>
          </p:cNvPr>
          <p:cNvSpPr/>
          <p:nvPr/>
        </p:nvSpPr>
        <p:spPr>
          <a:xfrm>
            <a:off x="1761316" y="5070723"/>
            <a:ext cx="2316660" cy="369332"/>
          </a:xfrm>
          <a:prstGeom prst="rect">
            <a:avLst/>
          </a:prstGeom>
        </p:spPr>
        <p:txBody>
          <a:bodyPr wrap="none">
            <a:spAutoFit/>
          </a:bodyPr>
          <a:lstStyle/>
          <a:p>
            <a:r>
              <a:rPr lang="en-US" b="1" i="1">
                <a:latin typeface="Verdana" panose="020B0604030504040204" pitchFamily="34" charset="0"/>
                <a:ea typeface="Verdana" panose="020B0604030504040204" pitchFamily="34" charset="0"/>
                <a:cs typeface="Calibri" panose="020F0502020204030204" pitchFamily="34" charset="0"/>
              </a:rPr>
              <a:t>Text processing</a:t>
            </a:r>
            <a:endParaRPr lang="en-US" i="1">
              <a:latin typeface="Verdana" panose="020B0604030504040204" pitchFamily="34" charset="0"/>
              <a:ea typeface="Verdana" panose="020B0604030504040204" pitchFamily="34" charset="0"/>
            </a:endParaRPr>
          </a:p>
        </p:txBody>
      </p:sp>
      <p:sp>
        <p:nvSpPr>
          <p:cNvPr id="80" name="Rectangle 79">
            <a:extLst>
              <a:ext uri="{FF2B5EF4-FFF2-40B4-BE49-F238E27FC236}">
                <a16:creationId xmlns:a16="http://schemas.microsoft.com/office/drawing/2014/main" id="{B6471B35-96F5-4869-AA9E-BE028F39EDA5}"/>
              </a:ext>
            </a:extLst>
          </p:cNvPr>
          <p:cNvSpPr/>
          <p:nvPr/>
        </p:nvSpPr>
        <p:spPr>
          <a:xfrm>
            <a:off x="5268326" y="4919593"/>
            <a:ext cx="6096000" cy="877561"/>
          </a:xfrm>
          <a:prstGeom prst="rect">
            <a:avLst/>
          </a:prstGeom>
          <a:solidFill>
            <a:srgbClr val="FFCF37"/>
          </a:solidFill>
          <a:ln>
            <a:solidFill>
              <a:srgbClr val="FFC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solidFill>
                  <a:schemeClr val="bg1"/>
                </a:solidFill>
              </a:rPr>
              <a:t>Utilize regulation expression to remove special symbols</a:t>
            </a:r>
          </a:p>
          <a:p>
            <a:pPr marL="285750" indent="-285750">
              <a:buFont typeface="Arial" panose="020B0604020202020204" pitchFamily="34" charset="0"/>
              <a:buChar char="•"/>
            </a:pPr>
            <a:r>
              <a:rPr lang="en-US" sz="1600">
                <a:solidFill>
                  <a:schemeClr val="bg1"/>
                </a:solidFill>
              </a:rPr>
              <a:t>Remove stop words, Stemming and Lemmatization </a:t>
            </a:r>
          </a:p>
        </p:txBody>
      </p:sp>
    </p:spTree>
    <p:extLst>
      <p:ext uri="{BB962C8B-B14F-4D97-AF65-F5344CB8AC3E}">
        <p14:creationId xmlns:p14="http://schemas.microsoft.com/office/powerpoint/2010/main" val="3379727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2332</Words>
  <Application>Microsoft Office PowerPoint</Application>
  <PresentationFormat>Widescreen</PresentationFormat>
  <Paragraphs>388</Paragraphs>
  <Slides>38</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Open Sans Light</vt:lpstr>
      <vt:lpstr>Times</vt:lpstr>
      <vt:lpstr>Times New Roman</vt:lpstr>
      <vt:lpstr>Verdana</vt:lpstr>
      <vt:lpstr>Webdings</vt:lpstr>
      <vt:lpstr>Office Theme</vt:lpstr>
      <vt:lpstr>PowerPoint Presentation</vt:lpstr>
      <vt:lpstr>Overview</vt:lpstr>
      <vt:lpstr>PowerPoint Presentation</vt:lpstr>
      <vt:lpstr>When We Select Products online, there are all kinds of comments on products: </vt:lpstr>
      <vt:lpstr>PowerPoint Presentation</vt:lpstr>
      <vt:lpstr>Sentiment Analysis: It’s rather common to use off-the-shelf tools and APIs</vt:lpstr>
      <vt:lpstr>PowerPoint Presentation</vt:lpstr>
      <vt:lpstr>Data Preparation Flow</vt:lpstr>
      <vt:lpstr>Data Preparation contd.</vt:lpstr>
      <vt:lpstr>Data Preparation - Sales Data </vt:lpstr>
      <vt:lpstr>PowerPoint Presentation</vt:lpstr>
      <vt:lpstr>Modeling Process</vt:lpstr>
      <vt:lpstr>  Feature Extraction</vt:lpstr>
      <vt:lpstr>Manually select the words from each topic                   (or)  select top 5 words from each topic</vt:lpstr>
      <vt:lpstr>PowerPoint Presentation</vt:lpstr>
      <vt:lpstr>Model Comparison Summary </vt:lpstr>
      <vt:lpstr>Computation of Sentiment Scores</vt:lpstr>
      <vt:lpstr>PowerPoint Presentation</vt:lpstr>
      <vt:lpstr>Insights</vt:lpstr>
      <vt:lpstr>PowerPoint Presentation</vt:lpstr>
      <vt:lpstr>Insights</vt:lpstr>
      <vt:lpstr>Insights</vt:lpstr>
      <vt:lpstr>PowerPoint Presentation</vt:lpstr>
      <vt:lpstr>Next Steps</vt:lpstr>
      <vt:lpstr>PowerPoint Presentation</vt:lpstr>
      <vt:lpstr>Home Page</vt:lpstr>
      <vt:lpstr>Category Level Analysis</vt:lpstr>
      <vt:lpstr>Review Highlights</vt:lpstr>
      <vt:lpstr>Sales and Forecasts</vt:lpstr>
      <vt:lpstr>PowerPoint Presentation</vt:lpstr>
      <vt:lpstr>PowerPoint Presentation</vt:lpstr>
      <vt:lpstr>Determine the Level of Analysis</vt:lpstr>
      <vt:lpstr>Determine the Level of Analysis</vt:lpstr>
      <vt:lpstr>Why not ABSA (Aspect Based Sentiment Analysis)?</vt:lpstr>
      <vt:lpstr>PowerPoint Presentation</vt:lpstr>
      <vt:lpstr>PowerPoint Presentation</vt:lpstr>
      <vt:lpstr>Insights with Product Overview Bag of Words</vt:lpstr>
      <vt:lpstr>Insights with Product Overview Bag of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Mayur Kumar</dc:creator>
  <cp:lastModifiedBy>banvathmayurkumar@gmail.com</cp:lastModifiedBy>
  <cp:revision>9</cp:revision>
  <dcterms:created xsi:type="dcterms:W3CDTF">2020-03-27T05:07:25Z</dcterms:created>
  <dcterms:modified xsi:type="dcterms:W3CDTF">2020-11-23T19:56:44Z</dcterms:modified>
</cp:coreProperties>
</file>